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480" r:id="rId3"/>
    <p:sldId id="507" r:id="rId4"/>
    <p:sldId id="549" r:id="rId5"/>
    <p:sldId id="529" r:id="rId6"/>
    <p:sldId id="506" r:id="rId7"/>
    <p:sldId id="536" r:id="rId8"/>
    <p:sldId id="537" r:id="rId9"/>
    <p:sldId id="542" r:id="rId10"/>
    <p:sldId id="544" r:id="rId11"/>
    <p:sldId id="546" r:id="rId12"/>
    <p:sldId id="545" r:id="rId13"/>
    <p:sldId id="505" r:id="rId14"/>
    <p:sldId id="551" r:id="rId15"/>
    <p:sldId id="543" r:id="rId16"/>
    <p:sldId id="535" r:id="rId1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09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9999"/>
    <a:srgbClr val="0069B8"/>
    <a:srgbClr val="4A9EE3"/>
    <a:srgbClr val="7FADE3"/>
    <a:srgbClr val="33CCCC"/>
    <a:srgbClr val="9FCCFF"/>
    <a:srgbClr val="98B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82B085-7CC6-41C5-AC8F-6D0E981C1CB5}" v="61" dt="2019-04-27T23:42:32.9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11" autoAdjust="0"/>
    <p:restoredTop sz="60169" autoAdjust="0"/>
  </p:normalViewPr>
  <p:slideViewPr>
    <p:cSldViewPr snapToGrid="0" snapToObjects="1" showGuides="1">
      <p:cViewPr varScale="1">
        <p:scale>
          <a:sx n="38" d="100"/>
          <a:sy n="38" d="100"/>
        </p:scale>
        <p:origin x="2384" y="44"/>
      </p:cViewPr>
      <p:guideLst>
        <p:guide orient="horz" pos="2409"/>
        <p:guide pos="2880"/>
      </p:guideLst>
    </p:cSldViewPr>
  </p:slideViewPr>
  <p:outlineViewPr>
    <p:cViewPr>
      <p:scale>
        <a:sx n="33" d="100"/>
        <a:sy n="33" d="100"/>
      </p:scale>
      <p:origin x="0" y="-10744"/>
    </p:cViewPr>
  </p:outlineViewPr>
  <p:notesTextViewPr>
    <p:cViewPr>
      <p:scale>
        <a:sx n="120" d="100"/>
        <a:sy n="12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>
        <p:scale>
          <a:sx n="125" d="100"/>
          <a:sy n="125" d="100"/>
        </p:scale>
        <p:origin x="2200" y="-12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on Zalk" userId="1f811bf6-7718-4bf6-ae68-8bbda25a1b04" providerId="ADAL" clId="{FE280069-7DA9-45C5-9D3E-746242B71B01}"/>
    <pc:docChg chg="modSld">
      <pc:chgData name="Marion Zalk" userId="1f811bf6-7718-4bf6-ae68-8bbda25a1b04" providerId="ADAL" clId="{FE280069-7DA9-45C5-9D3E-746242B71B01}" dt="2019-04-16T21:41:10.197" v="5"/>
      <pc:docMkLst>
        <pc:docMk/>
      </pc:docMkLst>
      <pc:sldChg chg="delSp modSp modAnim">
        <pc:chgData name="Marion Zalk" userId="1f811bf6-7718-4bf6-ae68-8bbda25a1b04" providerId="ADAL" clId="{FE280069-7DA9-45C5-9D3E-746242B71B01}" dt="2019-04-16T21:40:47.519" v="4" actId="207"/>
        <pc:sldMkLst>
          <pc:docMk/>
          <pc:sldMk cId="2576220985" sldId="480"/>
        </pc:sldMkLst>
        <pc:spChg chg="del">
          <ac:chgData name="Marion Zalk" userId="1f811bf6-7718-4bf6-ae68-8bbda25a1b04" providerId="ADAL" clId="{FE280069-7DA9-45C5-9D3E-746242B71B01}" dt="2019-04-16T21:40:31.855" v="0"/>
          <ac:spMkLst>
            <pc:docMk/>
            <pc:sldMk cId="2576220985" sldId="480"/>
            <ac:spMk id="10" creationId="{31925F55-83A3-1048-875B-3D1AC2154256}"/>
          </ac:spMkLst>
        </pc:spChg>
        <pc:spChg chg="mod">
          <ac:chgData name="Marion Zalk" userId="1f811bf6-7718-4bf6-ae68-8bbda25a1b04" providerId="ADAL" clId="{FE280069-7DA9-45C5-9D3E-746242B71B01}" dt="2019-04-16T21:40:47.519" v="4" actId="207"/>
          <ac:spMkLst>
            <pc:docMk/>
            <pc:sldMk cId="2576220985" sldId="480"/>
            <ac:spMk id="11" creationId="{159540F0-13F5-AC42-82A5-46D3C6306E1E}"/>
          </ac:spMkLst>
        </pc:spChg>
      </pc:sldChg>
      <pc:sldChg chg="delSp modAnim">
        <pc:chgData name="Marion Zalk" userId="1f811bf6-7718-4bf6-ae68-8bbda25a1b04" providerId="ADAL" clId="{FE280069-7DA9-45C5-9D3E-746242B71B01}" dt="2019-04-16T21:41:10.197" v="5"/>
        <pc:sldMkLst>
          <pc:docMk/>
          <pc:sldMk cId="2851384984" sldId="506"/>
        </pc:sldMkLst>
        <pc:spChg chg="del">
          <ac:chgData name="Marion Zalk" userId="1f811bf6-7718-4bf6-ae68-8bbda25a1b04" providerId="ADAL" clId="{FE280069-7DA9-45C5-9D3E-746242B71B01}" dt="2019-04-16T21:41:10.197" v="5"/>
          <ac:spMkLst>
            <pc:docMk/>
            <pc:sldMk cId="2851384984" sldId="506"/>
            <ac:spMk id="6" creationId="{40C3C826-5D4A-464C-B54E-12CB7D77B522}"/>
          </ac:spMkLst>
        </pc:spChg>
      </pc:sldChg>
    </pc:docChg>
  </pc:docChgLst>
  <pc:docChgLst>
    <pc:chgData name="Marion Zalk" userId="1f811bf6-7718-4bf6-ae68-8bbda25a1b04" providerId="ADAL" clId="{D382B085-7CC6-41C5-AC8F-6D0E981C1CB5}"/>
    <pc:docChg chg="custSel delSld modSld">
      <pc:chgData name="Marion Zalk" userId="1f811bf6-7718-4bf6-ae68-8bbda25a1b04" providerId="ADAL" clId="{D382B085-7CC6-41C5-AC8F-6D0E981C1CB5}" dt="2019-04-27T23:42:32.958" v="60" actId="478"/>
      <pc:docMkLst>
        <pc:docMk/>
      </pc:docMkLst>
      <pc:sldChg chg="del modNotesTx">
        <pc:chgData name="Marion Zalk" userId="1f811bf6-7718-4bf6-ae68-8bbda25a1b04" providerId="ADAL" clId="{D382B085-7CC6-41C5-AC8F-6D0E981C1CB5}" dt="2019-04-27T23:33:40.116" v="6" actId="2696"/>
        <pc:sldMkLst>
          <pc:docMk/>
          <pc:sldMk cId="4258663743" sldId="503"/>
        </pc:sldMkLst>
      </pc:sldChg>
      <pc:sldChg chg="modNotesTx">
        <pc:chgData name="Marion Zalk" userId="1f811bf6-7718-4bf6-ae68-8bbda25a1b04" providerId="ADAL" clId="{D382B085-7CC6-41C5-AC8F-6D0E981C1CB5}" dt="2019-04-27T23:39:12.030" v="43" actId="20577"/>
        <pc:sldMkLst>
          <pc:docMk/>
          <pc:sldMk cId="2424281280" sldId="505"/>
        </pc:sldMkLst>
      </pc:sldChg>
      <pc:sldChg chg="modNotesTx">
        <pc:chgData name="Marion Zalk" userId="1f811bf6-7718-4bf6-ae68-8bbda25a1b04" providerId="ADAL" clId="{D382B085-7CC6-41C5-AC8F-6D0E981C1CB5}" dt="2019-04-27T23:34:42.361" v="10" actId="20577"/>
        <pc:sldMkLst>
          <pc:docMk/>
          <pc:sldMk cId="2851384984" sldId="506"/>
        </pc:sldMkLst>
      </pc:sldChg>
      <pc:sldChg chg="delSp modSp modAnim modNotesTx">
        <pc:chgData name="Marion Zalk" userId="1f811bf6-7718-4bf6-ae68-8bbda25a1b04" providerId="ADAL" clId="{D382B085-7CC6-41C5-AC8F-6D0E981C1CB5}" dt="2019-04-27T23:33:23.282" v="4" actId="20577"/>
        <pc:sldMkLst>
          <pc:docMk/>
          <pc:sldMk cId="3515259567" sldId="529"/>
        </pc:sldMkLst>
        <pc:spChg chg="del">
          <ac:chgData name="Marion Zalk" userId="1f811bf6-7718-4bf6-ae68-8bbda25a1b04" providerId="ADAL" clId="{D382B085-7CC6-41C5-AC8F-6D0E981C1CB5}" dt="2019-04-27T23:32:45.188" v="0"/>
          <ac:spMkLst>
            <pc:docMk/>
            <pc:sldMk cId="3515259567" sldId="529"/>
            <ac:spMk id="6" creationId="{381D6FB9-7F96-E144-A232-6EE0F2D8007B}"/>
          </ac:spMkLst>
        </pc:spChg>
        <pc:spChg chg="del">
          <ac:chgData name="Marion Zalk" userId="1f811bf6-7718-4bf6-ae68-8bbda25a1b04" providerId="ADAL" clId="{D382B085-7CC6-41C5-AC8F-6D0E981C1CB5}" dt="2019-04-27T23:32:58.216" v="2"/>
          <ac:spMkLst>
            <pc:docMk/>
            <pc:sldMk cId="3515259567" sldId="529"/>
            <ac:spMk id="14" creationId="{8BF18892-B12E-6A4B-A407-0CA5D645317D}"/>
          </ac:spMkLst>
        </pc:spChg>
        <pc:spChg chg="mod">
          <ac:chgData name="Marion Zalk" userId="1f811bf6-7718-4bf6-ae68-8bbda25a1b04" providerId="ADAL" clId="{D382B085-7CC6-41C5-AC8F-6D0E981C1CB5}" dt="2019-04-27T23:32:51.767" v="1" actId="6549"/>
          <ac:spMkLst>
            <pc:docMk/>
            <pc:sldMk cId="3515259567" sldId="529"/>
            <ac:spMk id="18" creationId="{823FAF13-36AA-2E47-8F32-A674FC8DE1A7}"/>
          </ac:spMkLst>
        </pc:spChg>
        <pc:spChg chg="del">
          <ac:chgData name="Marion Zalk" userId="1f811bf6-7718-4bf6-ae68-8bbda25a1b04" providerId="ADAL" clId="{D382B085-7CC6-41C5-AC8F-6D0E981C1CB5}" dt="2019-04-27T23:33:13.814" v="3"/>
          <ac:spMkLst>
            <pc:docMk/>
            <pc:sldMk cId="3515259567" sldId="529"/>
            <ac:spMk id="19" creationId="{6F47C5C9-0AD3-EF4A-9066-A39F819D8E95}"/>
          </ac:spMkLst>
        </pc:spChg>
      </pc:sldChg>
      <pc:sldChg chg="modNotesTx">
        <pc:chgData name="Marion Zalk" userId="1f811bf6-7718-4bf6-ae68-8bbda25a1b04" providerId="ADAL" clId="{D382B085-7CC6-41C5-AC8F-6D0E981C1CB5}" dt="2019-04-27T23:34:16.028" v="8" actId="20577"/>
        <pc:sldMkLst>
          <pc:docMk/>
          <pc:sldMk cId="385687025" sldId="536"/>
        </pc:sldMkLst>
      </pc:sldChg>
      <pc:sldChg chg="modNotesTx">
        <pc:chgData name="Marion Zalk" userId="1f811bf6-7718-4bf6-ae68-8bbda25a1b04" providerId="ADAL" clId="{D382B085-7CC6-41C5-AC8F-6D0E981C1CB5}" dt="2019-04-27T23:34:25.255" v="9" actId="20577"/>
        <pc:sldMkLst>
          <pc:docMk/>
          <pc:sldMk cId="2489466814" sldId="537"/>
        </pc:sldMkLst>
      </pc:sldChg>
      <pc:sldChg chg="del">
        <pc:chgData name="Marion Zalk" userId="1f811bf6-7718-4bf6-ae68-8bbda25a1b04" providerId="ADAL" clId="{D382B085-7CC6-41C5-AC8F-6D0E981C1CB5}" dt="2019-04-27T23:35:29.724" v="12" actId="2696"/>
        <pc:sldMkLst>
          <pc:docMk/>
          <pc:sldMk cId="2186718384" sldId="538"/>
        </pc:sldMkLst>
      </pc:sldChg>
      <pc:sldChg chg="del">
        <pc:chgData name="Marion Zalk" userId="1f811bf6-7718-4bf6-ae68-8bbda25a1b04" providerId="ADAL" clId="{D382B085-7CC6-41C5-AC8F-6D0E981C1CB5}" dt="2019-04-27T23:35:26.099" v="11" actId="2696"/>
        <pc:sldMkLst>
          <pc:docMk/>
          <pc:sldMk cId="1662978884" sldId="539"/>
        </pc:sldMkLst>
      </pc:sldChg>
      <pc:sldChg chg="del">
        <pc:chgData name="Marion Zalk" userId="1f811bf6-7718-4bf6-ae68-8bbda25a1b04" providerId="ADAL" clId="{D382B085-7CC6-41C5-AC8F-6D0E981C1CB5}" dt="2019-04-27T23:38:21.012" v="39" actId="2696"/>
        <pc:sldMkLst>
          <pc:docMk/>
          <pc:sldMk cId="2731324193" sldId="540"/>
        </pc:sldMkLst>
      </pc:sldChg>
      <pc:sldChg chg="del modNotesTx">
        <pc:chgData name="Marion Zalk" userId="1f811bf6-7718-4bf6-ae68-8bbda25a1b04" providerId="ADAL" clId="{D382B085-7CC6-41C5-AC8F-6D0E981C1CB5}" dt="2019-04-27T23:40:43.771" v="51" actId="2696"/>
        <pc:sldMkLst>
          <pc:docMk/>
          <pc:sldMk cId="2926391297" sldId="541"/>
        </pc:sldMkLst>
      </pc:sldChg>
      <pc:sldChg chg="delSp modSp delAnim modAnim modNotesTx">
        <pc:chgData name="Marion Zalk" userId="1f811bf6-7718-4bf6-ae68-8bbda25a1b04" providerId="ADAL" clId="{D382B085-7CC6-41C5-AC8F-6D0E981C1CB5}" dt="2019-04-27T23:40:13.031" v="50"/>
        <pc:sldMkLst>
          <pc:docMk/>
          <pc:sldMk cId="4215439637" sldId="543"/>
        </pc:sldMkLst>
        <pc:spChg chg="del">
          <ac:chgData name="Marion Zalk" userId="1f811bf6-7718-4bf6-ae68-8bbda25a1b04" providerId="ADAL" clId="{D382B085-7CC6-41C5-AC8F-6D0E981C1CB5}" dt="2019-04-27T23:39:52.157" v="46" actId="478"/>
          <ac:spMkLst>
            <pc:docMk/>
            <pc:sldMk cId="4215439637" sldId="543"/>
            <ac:spMk id="7" creationId="{AFE8D404-657D-FA4F-AA2A-C965F389949B}"/>
          </ac:spMkLst>
        </pc:spChg>
        <pc:spChg chg="del mod">
          <ac:chgData name="Marion Zalk" userId="1f811bf6-7718-4bf6-ae68-8bbda25a1b04" providerId="ADAL" clId="{D382B085-7CC6-41C5-AC8F-6D0E981C1CB5}" dt="2019-04-27T23:40:02.101" v="49" actId="478"/>
          <ac:spMkLst>
            <pc:docMk/>
            <pc:sldMk cId="4215439637" sldId="543"/>
            <ac:spMk id="9" creationId="{0B8900B4-19D8-8142-86AE-18B8F2EC5659}"/>
          </ac:spMkLst>
        </pc:spChg>
        <pc:spChg chg="del">
          <ac:chgData name="Marion Zalk" userId="1f811bf6-7718-4bf6-ae68-8bbda25a1b04" providerId="ADAL" clId="{D382B085-7CC6-41C5-AC8F-6D0E981C1CB5}" dt="2019-04-27T23:40:13.031" v="50"/>
          <ac:spMkLst>
            <pc:docMk/>
            <pc:sldMk cId="4215439637" sldId="543"/>
            <ac:spMk id="11" creationId="{5FEB0155-9145-A645-9C0C-9B9412B85DDF}"/>
          </ac:spMkLst>
        </pc:spChg>
      </pc:sldChg>
      <pc:sldChg chg="modNotesTx">
        <pc:chgData name="Marion Zalk" userId="1f811bf6-7718-4bf6-ae68-8bbda25a1b04" providerId="ADAL" clId="{D382B085-7CC6-41C5-AC8F-6D0E981C1CB5}" dt="2019-04-27T23:38:40.428" v="41" actId="20577"/>
        <pc:sldMkLst>
          <pc:docMk/>
          <pc:sldMk cId="3057846316" sldId="544"/>
        </pc:sldMkLst>
      </pc:sldChg>
      <pc:sldChg chg="delSp modSp delAnim">
        <pc:chgData name="Marion Zalk" userId="1f811bf6-7718-4bf6-ae68-8bbda25a1b04" providerId="ADAL" clId="{D382B085-7CC6-41C5-AC8F-6D0E981C1CB5}" dt="2019-04-27T23:42:32.958" v="60" actId="478"/>
        <pc:sldMkLst>
          <pc:docMk/>
          <pc:sldMk cId="2459722386" sldId="545"/>
        </pc:sldMkLst>
        <pc:spChg chg="del mod">
          <ac:chgData name="Marion Zalk" userId="1f811bf6-7718-4bf6-ae68-8bbda25a1b04" providerId="ADAL" clId="{D382B085-7CC6-41C5-AC8F-6D0E981C1CB5}" dt="2019-04-27T23:42:25.241" v="58" actId="478"/>
          <ac:spMkLst>
            <pc:docMk/>
            <pc:sldMk cId="2459722386" sldId="545"/>
            <ac:spMk id="9" creationId="{B454E049-8E1B-3442-8BDF-22D1EEA6A1D7}"/>
          </ac:spMkLst>
        </pc:spChg>
        <pc:spChg chg="del mod">
          <ac:chgData name="Marion Zalk" userId="1f811bf6-7718-4bf6-ae68-8bbda25a1b04" providerId="ADAL" clId="{D382B085-7CC6-41C5-AC8F-6D0E981C1CB5}" dt="2019-04-27T23:42:20.269" v="56" actId="478"/>
          <ac:spMkLst>
            <pc:docMk/>
            <pc:sldMk cId="2459722386" sldId="545"/>
            <ac:spMk id="11" creationId="{4554C69F-5D4C-8F44-8A54-2FDEBC92FA19}"/>
          </ac:spMkLst>
        </pc:spChg>
        <pc:spChg chg="del mod">
          <ac:chgData name="Marion Zalk" userId="1f811bf6-7718-4bf6-ae68-8bbda25a1b04" providerId="ADAL" clId="{D382B085-7CC6-41C5-AC8F-6D0E981C1CB5}" dt="2019-04-27T23:42:32.958" v="60" actId="478"/>
          <ac:spMkLst>
            <pc:docMk/>
            <pc:sldMk cId="2459722386" sldId="545"/>
            <ac:spMk id="13" creationId="{8398208B-E57D-4A44-8636-3D7F81CA3DA1}"/>
          </ac:spMkLst>
        </pc:spChg>
      </pc:sldChg>
      <pc:sldChg chg="modSp">
        <pc:chgData name="Marion Zalk" userId="1f811bf6-7718-4bf6-ae68-8bbda25a1b04" providerId="ADAL" clId="{D382B085-7CC6-41C5-AC8F-6D0E981C1CB5}" dt="2019-04-27T23:42:12.771" v="54" actId="6549"/>
        <pc:sldMkLst>
          <pc:docMk/>
          <pc:sldMk cId="2277957107" sldId="546"/>
        </pc:sldMkLst>
        <pc:graphicFrameChg chg="modGraphic">
          <ac:chgData name="Marion Zalk" userId="1f811bf6-7718-4bf6-ae68-8bbda25a1b04" providerId="ADAL" clId="{D382B085-7CC6-41C5-AC8F-6D0E981C1CB5}" dt="2019-04-27T23:42:12.771" v="54" actId="6549"/>
          <ac:graphicFrameMkLst>
            <pc:docMk/>
            <pc:sldMk cId="2277957107" sldId="546"/>
            <ac:graphicFrameMk id="6" creationId="{98E6CEED-62AB-4B49-A716-5B257901756A}"/>
          </ac:graphicFrameMkLst>
        </pc:graphicFrameChg>
      </pc:sldChg>
      <pc:sldChg chg="addSp delSp modSp del delAnim modAnim modNotesTx">
        <pc:chgData name="Marion Zalk" userId="1f811bf6-7718-4bf6-ae68-8bbda25a1b04" providerId="ADAL" clId="{D382B085-7CC6-41C5-AC8F-6D0E981C1CB5}" dt="2019-04-27T23:38:30.818" v="40" actId="2696"/>
        <pc:sldMkLst>
          <pc:docMk/>
          <pc:sldMk cId="3460837991" sldId="547"/>
        </pc:sldMkLst>
        <pc:spChg chg="add del mod">
          <ac:chgData name="Marion Zalk" userId="1f811bf6-7718-4bf6-ae68-8bbda25a1b04" providerId="ADAL" clId="{D382B085-7CC6-41C5-AC8F-6D0E981C1CB5}" dt="2019-04-27T23:37:29.370" v="34"/>
          <ac:spMkLst>
            <pc:docMk/>
            <pc:sldMk cId="3460837991" sldId="547"/>
            <ac:spMk id="5" creationId="{65A46D66-FFD2-40AC-965C-62DDB537A23C}"/>
          </ac:spMkLst>
        </pc:spChg>
        <pc:spChg chg="del mod">
          <ac:chgData name="Marion Zalk" userId="1f811bf6-7718-4bf6-ae68-8bbda25a1b04" providerId="ADAL" clId="{D382B085-7CC6-41C5-AC8F-6D0E981C1CB5}" dt="2019-04-27T23:36:28.578" v="32" actId="478"/>
          <ac:spMkLst>
            <pc:docMk/>
            <pc:sldMk cId="3460837991" sldId="547"/>
            <ac:spMk id="10" creationId="{BCB5A3EA-46F0-6245-A2F3-6569B6758BC2}"/>
          </ac:spMkLst>
        </pc:spChg>
        <pc:spChg chg="del">
          <ac:chgData name="Marion Zalk" userId="1f811bf6-7718-4bf6-ae68-8bbda25a1b04" providerId="ADAL" clId="{D382B085-7CC6-41C5-AC8F-6D0E981C1CB5}" dt="2019-04-27T23:36:07.420" v="13" actId="478"/>
          <ac:spMkLst>
            <pc:docMk/>
            <pc:sldMk cId="3460837991" sldId="547"/>
            <ac:spMk id="12" creationId="{1233E1F5-E884-E744-AE3E-00C3911C14C9}"/>
          </ac:spMkLst>
        </pc:spChg>
        <pc:spChg chg="del mod">
          <ac:chgData name="Marion Zalk" userId="1f811bf6-7718-4bf6-ae68-8bbda25a1b04" providerId="ADAL" clId="{D382B085-7CC6-41C5-AC8F-6D0E981C1CB5}" dt="2019-04-27T23:37:51.700" v="38"/>
          <ac:spMkLst>
            <pc:docMk/>
            <pc:sldMk cId="3460837991" sldId="547"/>
            <ac:spMk id="13" creationId="{42B223F1-76F2-9E44-86F2-550DB43A12DB}"/>
          </ac:spMkLst>
        </pc:spChg>
      </pc:sldChg>
      <pc:sldChg chg="del">
        <pc:chgData name="Marion Zalk" userId="1f811bf6-7718-4bf6-ae68-8bbda25a1b04" providerId="ADAL" clId="{D382B085-7CC6-41C5-AC8F-6D0E981C1CB5}" dt="2019-04-27T23:34:03.764" v="7" actId="2696"/>
        <pc:sldMkLst>
          <pc:docMk/>
          <pc:sldMk cId="208936910" sldId="550"/>
        </pc:sldMkLst>
      </pc:sldChg>
      <pc:sldChg chg="modNotesTx">
        <pc:chgData name="Marion Zalk" userId="1f811bf6-7718-4bf6-ae68-8bbda25a1b04" providerId="ADAL" clId="{D382B085-7CC6-41C5-AC8F-6D0E981C1CB5}" dt="2019-04-27T23:39:18.068" v="44" actId="20577"/>
        <pc:sldMkLst>
          <pc:docMk/>
          <pc:sldMk cId="2485057241" sldId="551"/>
        </pc:sldMkLst>
      </pc:sldChg>
    </pc:docChg>
  </pc:docChgLst>
  <pc:docChgLst>
    <pc:chgData name="Marion Zalk" userId="1f811bf6-7718-4bf6-ae68-8bbda25a1b04" providerId="ADAL" clId="{FAB0DA06-E583-4F92-B536-E071C4C41F79}"/>
    <pc:docChg chg="modSld">
      <pc:chgData name="Marion Zalk" userId="1f811bf6-7718-4bf6-ae68-8bbda25a1b04" providerId="ADAL" clId="{FAB0DA06-E583-4F92-B536-E071C4C41F79}" dt="2019-04-16T21:43:27.353" v="3" actId="20577"/>
      <pc:docMkLst>
        <pc:docMk/>
      </pc:docMkLst>
      <pc:sldChg chg="modSp">
        <pc:chgData name="Marion Zalk" userId="1f811bf6-7718-4bf6-ae68-8bbda25a1b04" providerId="ADAL" clId="{FAB0DA06-E583-4F92-B536-E071C4C41F79}" dt="2019-04-16T21:43:27.353" v="3" actId="20577"/>
        <pc:sldMkLst>
          <pc:docMk/>
          <pc:sldMk cId="2601183941" sldId="256"/>
        </pc:sldMkLst>
        <pc:spChg chg="mod">
          <ac:chgData name="Marion Zalk" userId="1f811bf6-7718-4bf6-ae68-8bbda25a1b04" providerId="ADAL" clId="{FAB0DA06-E583-4F92-B536-E071C4C41F79}" dt="2019-04-16T21:43:27.353" v="3" actId="20577"/>
          <ac:spMkLst>
            <pc:docMk/>
            <pc:sldMk cId="2601183941" sldId="256"/>
            <ac:spMk id="5" creationId="{06A0305F-DDCD-4D04-B90B-3759A2CB32ED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4614D1-DD0A-AA4A-868F-6112EB188198}" type="datetimeFigureOut">
              <a:rPr lang="en-US" smtClean="0"/>
              <a:t>4/28/2019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72D6F2-FF2F-264A-8527-822769157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4453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13.png>
</file>

<file path=ppt/media/image2.png>
</file>

<file path=ppt/media/image3.jpeg>
</file>

<file path=ppt/media/image4.jpeg>
</file>

<file path=ppt/media/image5.tiff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867F08-796F-D848-9D77-9CD45559A276}" type="datetimeFigureOut">
              <a:rPr lang="en-US" smtClean="0"/>
              <a:t>4/28/2019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73C82A-F636-C145-9DED-6BE6B30CF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181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2630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2866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217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416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853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025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1934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Notable failures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347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endParaRPr lang="en-US" dirty="0"/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8892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570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2558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3160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4883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16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2"/>
          <p:cNvSpPr>
            <a:spLocks noChangeShapeType="1"/>
          </p:cNvSpPr>
          <p:nvPr userDrawn="1"/>
        </p:nvSpPr>
        <p:spPr bwMode="auto">
          <a:xfrm>
            <a:off x="1812925" y="107950"/>
            <a:ext cx="0" cy="8620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sp>
        <p:nvSpPr>
          <p:cNvPr id="5" name="Line 5"/>
          <p:cNvSpPr>
            <a:spLocks noChangeShapeType="1"/>
          </p:cNvSpPr>
          <p:nvPr userDrawn="1"/>
        </p:nvSpPr>
        <p:spPr bwMode="auto">
          <a:xfrm>
            <a:off x="2743200" y="107950"/>
            <a:ext cx="1588" cy="5191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6" name="Picture 9" descr="5011_PPT_BG_EndPage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-1588" y="0"/>
            <a:ext cx="9145588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Line 10"/>
          <p:cNvSpPr>
            <a:spLocks noChangeShapeType="1"/>
          </p:cNvSpPr>
          <p:nvPr userDrawn="1"/>
        </p:nvSpPr>
        <p:spPr bwMode="auto">
          <a:xfrm>
            <a:off x="1972470" y="493714"/>
            <a:ext cx="1587" cy="1312862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8" name="Picture 13" descr="UOM-Rev3D_S_sm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465137" y="430386"/>
            <a:ext cx="1347788" cy="1366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232" name="Rectangle 16"/>
          <p:cNvSpPr>
            <a:spLocks noGrp="1" noChangeArrowheads="1"/>
          </p:cNvSpPr>
          <p:nvPr>
            <p:ph type="ctrTitle" sz="quarter"/>
          </p:nvPr>
        </p:nvSpPr>
        <p:spPr>
          <a:xfrm>
            <a:off x="2438400" y="1806576"/>
            <a:ext cx="6400800" cy="131286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9233" name="Rectangle 1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849960" y="4267200"/>
            <a:ext cx="7989240" cy="2286000"/>
          </a:xfrm>
        </p:spPr>
        <p:txBody>
          <a:bodyPr/>
          <a:lstStyle>
            <a:lvl1pPr marL="0" indent="0" algn="ctr">
              <a:buFontTx/>
              <a:buNone/>
              <a:defRPr b="0">
                <a:solidFill>
                  <a:srgbClr val="00B050"/>
                </a:solidFill>
              </a:defRPr>
            </a:lvl1pPr>
          </a:lstStyle>
          <a:p>
            <a:r>
              <a:rPr lang="en-AU"/>
              <a:t>Click to edit Master subtitle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9313" y="3581400"/>
            <a:ext cx="7989887" cy="609600"/>
          </a:xfrm>
        </p:spPr>
        <p:txBody>
          <a:bodyPr/>
          <a:lstStyle>
            <a:lvl1pPr marL="0" indent="0" algn="ctr">
              <a:buNone/>
              <a:defRPr>
                <a:solidFill>
                  <a:srgbClr val="FFFF00"/>
                </a:solidFill>
              </a:defRPr>
            </a:lvl1pPr>
          </a:lstStyle>
          <a:p>
            <a:pPr lvl="0"/>
            <a:r>
              <a:rPr lang="en-US" dirty="0"/>
              <a:t>Click to edit Author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" y="990600"/>
            <a:ext cx="8991600" cy="5334000"/>
          </a:xfrm>
        </p:spPr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633537" y="6463662"/>
            <a:ext cx="2755232" cy="3153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097804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" y="990600"/>
            <a:ext cx="4419600" cy="53340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648200" y="990600"/>
            <a:ext cx="4419600" cy="53340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4499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Frame -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" y="1447800"/>
            <a:ext cx="4419600" cy="48768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648200" y="1447800"/>
            <a:ext cx="4419600" cy="48768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76200" y="990600"/>
            <a:ext cx="4419600" cy="457200"/>
          </a:xfrm>
        </p:spPr>
        <p:txBody>
          <a:bodyPr/>
          <a:lstStyle>
            <a:lvl1pPr marL="0" indent="0" algn="ctr">
              <a:buNone/>
              <a:defRPr baseline="0">
                <a:solidFill>
                  <a:srgbClr val="00B050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edit Title text</a:t>
            </a:r>
            <a:endParaRPr lang="en-AU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4648200" y="990600"/>
            <a:ext cx="4419600" cy="457200"/>
          </a:xfrm>
        </p:spPr>
        <p:txBody>
          <a:bodyPr/>
          <a:lstStyle>
            <a:lvl1pPr marL="0" indent="0" algn="ctr">
              <a:buNone/>
              <a:defRPr baseline="0">
                <a:solidFill>
                  <a:srgbClr val="00B050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edit Title text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33366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977927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6200" y="990600"/>
            <a:ext cx="8991600" cy="5334000"/>
          </a:xfrm>
        </p:spPr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33498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8"/>
          <p:cNvSpPr>
            <a:spLocks noChangeShapeType="1"/>
          </p:cNvSpPr>
          <p:nvPr/>
        </p:nvSpPr>
        <p:spPr bwMode="auto">
          <a:xfrm>
            <a:off x="1812925" y="107950"/>
            <a:ext cx="0" cy="8620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1027" name="Picture 9" descr="UOM-Rev3D_S_sm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533400" y="119063"/>
            <a:ext cx="860425" cy="871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solidFill>
            <a:srgbClr val="003368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AU"/>
          </a:p>
        </p:txBody>
      </p:sp>
      <p:sp>
        <p:nvSpPr>
          <p:cNvPr id="1029" name="Line 11"/>
          <p:cNvSpPr>
            <a:spLocks noChangeShapeType="1"/>
          </p:cNvSpPr>
          <p:nvPr/>
        </p:nvSpPr>
        <p:spPr bwMode="auto">
          <a:xfrm>
            <a:off x="2386668" y="159543"/>
            <a:ext cx="1588" cy="5191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1030" name="Picture 13" descr="UOM-Rev3D_H_sm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0" y="107950"/>
            <a:ext cx="2362200" cy="612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1" name="Line 14"/>
          <p:cNvSpPr>
            <a:spLocks noChangeShapeType="1"/>
          </p:cNvSpPr>
          <p:nvPr/>
        </p:nvSpPr>
        <p:spPr bwMode="auto">
          <a:xfrm>
            <a:off x="0" y="6400800"/>
            <a:ext cx="9144000" cy="0"/>
          </a:xfrm>
          <a:prstGeom prst="line">
            <a:avLst/>
          </a:prstGeom>
          <a:noFill/>
          <a:ln w="9525">
            <a:solidFill>
              <a:srgbClr val="003368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sp>
        <p:nvSpPr>
          <p:cNvPr id="1040" name="Rectangle 16"/>
          <p:cNvSpPr>
            <a:spLocks noChangeArrowheads="1"/>
          </p:cNvSpPr>
          <p:nvPr/>
        </p:nvSpPr>
        <p:spPr bwMode="auto">
          <a:xfrm>
            <a:off x="0" y="838200"/>
            <a:ext cx="9144000" cy="76200"/>
          </a:xfrm>
          <a:prstGeom prst="rect">
            <a:avLst/>
          </a:prstGeom>
          <a:solidFill>
            <a:srgbClr val="759FB8"/>
          </a:solidFill>
          <a:ln w="9525">
            <a:noFill/>
            <a:miter lim="800000"/>
            <a:headEnd/>
            <a:tailEnd/>
          </a:ln>
          <a:effectLst>
            <a:outerShdw algn="ctr" rotWithShape="0">
              <a:srgbClr val="808080">
                <a:alpha val="45000"/>
              </a:srgbClr>
            </a:outerShdw>
          </a:effectLst>
        </p:spPr>
        <p:txBody>
          <a:bodyPr wrap="none" anchor="ctr"/>
          <a:lstStyle/>
          <a:p>
            <a:pPr algn="ctr" eaLnBrk="0" hangingPunct="0">
              <a:defRPr/>
            </a:pPr>
            <a:endParaRPr lang="en-AU">
              <a:latin typeface="Arial" charset="0"/>
              <a:ea typeface="ＭＳ Ｐゴシック" charset="-128"/>
            </a:endParaRPr>
          </a:p>
        </p:txBody>
      </p:sp>
      <p:sp>
        <p:nvSpPr>
          <p:cNvPr id="1033" name="Rectangle 18"/>
          <p:cNvSpPr>
            <a:spLocks noGrp="1" noChangeArrowheads="1"/>
          </p:cNvSpPr>
          <p:nvPr>
            <p:ph type="title"/>
          </p:nvPr>
        </p:nvSpPr>
        <p:spPr bwMode="auto">
          <a:xfrm>
            <a:off x="2462213" y="76200"/>
            <a:ext cx="6605587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1034" name="Rectangle 19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200" y="990600"/>
            <a:ext cx="8991600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  <a:endParaRPr lang="en-US" dirty="0"/>
          </a:p>
        </p:txBody>
      </p:sp>
      <p:sp>
        <p:nvSpPr>
          <p:cNvPr id="1036" name="TextBox 11"/>
          <p:cNvSpPr txBox="1">
            <a:spLocks noChangeArrowheads="1"/>
          </p:cNvSpPr>
          <p:nvPr/>
        </p:nvSpPr>
        <p:spPr bwMode="auto">
          <a:xfrm>
            <a:off x="104316" y="6465956"/>
            <a:ext cx="423705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200" i="1" dirty="0">
                <a:solidFill>
                  <a:schemeClr val="bg2"/>
                </a:solidFill>
              </a:rPr>
              <a:t>SWEN90016</a:t>
            </a:r>
            <a:r>
              <a:rPr lang="en-US" sz="1200" i="1" baseline="0" dirty="0">
                <a:solidFill>
                  <a:schemeClr val="bg2"/>
                </a:solidFill>
              </a:rPr>
              <a:t> Software Processes and Project Management</a:t>
            </a:r>
            <a:endParaRPr lang="en-US" sz="1200" i="1" dirty="0">
              <a:solidFill>
                <a:schemeClr val="bg2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633537" y="6463662"/>
            <a:ext cx="2755232" cy="3153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A927E7-19C3-42E9-AF40-66A5E4470FD4}"/>
              </a:ext>
            </a:extLst>
          </p:cNvPr>
          <p:cNvSpPr txBox="1"/>
          <p:nvPr userDrawn="1"/>
        </p:nvSpPr>
        <p:spPr>
          <a:xfrm>
            <a:off x="7149947" y="6485690"/>
            <a:ext cx="18865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00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 ALL STARTS HERE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rgbClr val="002060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200">
          <a:solidFill>
            <a:srgbClr val="00B050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FFC000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C00000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mountaingoatsoftware.com/blog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-935.ibm.com/services/us/gbs/bus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zdnet.com/blog/projectfailures/" TargetMode="External"/><Relationship Id="rId4" Type="http://schemas.openxmlformats.org/officeDocument/2006/relationships/hyperlink" Target="https://www.kpmg.com/NZ/en/IssuesAndInsights/ArticlesPublications/Documents/KPMG-Project-Management-Survey-2013.pdf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>
          <a:xfrm>
            <a:off x="2438400" y="444501"/>
            <a:ext cx="6214712" cy="3232350"/>
          </a:xfrm>
        </p:spPr>
        <p:txBody>
          <a:bodyPr/>
          <a:lstStyle/>
          <a:p>
            <a:pPr algn="ctr"/>
            <a:r>
              <a:rPr lang="en-AU" altLang="en-US" sz="3600" dirty="0"/>
              <a:t>SWEN90016</a:t>
            </a:r>
            <a:br>
              <a:rPr lang="en-AU" altLang="en-US" sz="3600" dirty="0"/>
            </a:br>
            <a:br>
              <a:rPr lang="en-AU" altLang="en-US" sz="3600" dirty="0"/>
            </a:br>
            <a:r>
              <a:rPr lang="en-AU" altLang="en-US" sz="3600" dirty="0"/>
              <a:t>Software Processes &amp; Project Management</a:t>
            </a:r>
            <a:endParaRPr lang="en-US" sz="36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6A0305F-DDCD-4D04-B90B-3759A2CB32ED}"/>
              </a:ext>
            </a:extLst>
          </p:cNvPr>
          <p:cNvSpPr txBox="1">
            <a:spLocks/>
          </p:cNvSpPr>
          <p:nvPr/>
        </p:nvSpPr>
        <p:spPr bwMode="auto">
          <a:xfrm>
            <a:off x="6283841" y="5862436"/>
            <a:ext cx="2282777" cy="8456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800" b="0">
                <a:solidFill>
                  <a:srgbClr val="00B05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r"/>
            <a:r>
              <a:rPr lang="en-AU" altLang="en-US" sz="1800" kern="0" dirty="0">
                <a:solidFill>
                  <a:schemeClr val="bg1"/>
                </a:solidFill>
              </a:rPr>
              <a:t>2019 – Semester 1</a:t>
            </a:r>
          </a:p>
          <a:p>
            <a:pPr algn="r"/>
            <a:r>
              <a:rPr lang="en-AU" altLang="en-US" sz="1800" kern="0" dirty="0">
                <a:solidFill>
                  <a:schemeClr val="bg1"/>
                </a:solidFill>
              </a:rPr>
              <a:t>Tutorial 8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06A0305F-DDCD-4D04-B90B-3759A2CB32ED}"/>
              </a:ext>
            </a:extLst>
          </p:cNvPr>
          <p:cNvSpPr txBox="1">
            <a:spLocks/>
          </p:cNvSpPr>
          <p:nvPr/>
        </p:nvSpPr>
        <p:spPr bwMode="auto">
          <a:xfrm>
            <a:off x="577380" y="6256421"/>
            <a:ext cx="5101525" cy="4377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800" b="0">
                <a:solidFill>
                  <a:srgbClr val="00B05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l"/>
            <a:r>
              <a:rPr lang="en-AU" altLang="en-US" sz="1800" kern="0" dirty="0">
                <a:solidFill>
                  <a:schemeClr val="bg1"/>
                </a:solidFill>
              </a:rPr>
              <a:t>Copyright University of Melbourne 2017</a:t>
            </a:r>
          </a:p>
        </p:txBody>
      </p:sp>
      <p:sp>
        <p:nvSpPr>
          <p:cNvPr id="8" name="Shape 64">
            <a:extLst>
              <a:ext uri="{FF2B5EF4-FFF2-40B4-BE49-F238E27FC236}">
                <a16:creationId xmlns:a16="http://schemas.microsoft.com/office/drawing/2014/main" id="{E1CF9BA7-25DE-1A45-AA3E-E29EB0F550E1}"/>
              </a:ext>
            </a:extLst>
          </p:cNvPr>
          <p:cNvSpPr txBox="1">
            <a:spLocks/>
          </p:cNvSpPr>
          <p:nvPr/>
        </p:nvSpPr>
        <p:spPr bwMode="auto">
          <a:xfrm>
            <a:off x="2220686" y="3918857"/>
            <a:ext cx="5241472" cy="14205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800" b="0">
                <a:solidFill>
                  <a:srgbClr val="00B05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AU" altLang="en-US" dirty="0"/>
              <a:t>Risk Management</a:t>
            </a:r>
            <a:endParaRPr lang="en-US" kern="0" dirty="0"/>
          </a:p>
        </p:txBody>
      </p:sp>
      <p:sp>
        <p:nvSpPr>
          <p:cNvPr id="9" name="Half Frame 8">
            <a:extLst>
              <a:ext uri="{FF2B5EF4-FFF2-40B4-BE49-F238E27FC236}">
                <a16:creationId xmlns:a16="http://schemas.microsoft.com/office/drawing/2014/main" id="{7B3A0976-B66A-784D-B7B9-8E895FAD26D1}"/>
              </a:ext>
            </a:extLst>
          </p:cNvPr>
          <p:cNvSpPr/>
          <p:nvPr/>
        </p:nvSpPr>
        <p:spPr>
          <a:xfrm>
            <a:off x="2050482" y="3659354"/>
            <a:ext cx="169334" cy="1171992"/>
          </a:xfrm>
          <a:prstGeom prst="halfFrame">
            <a:avLst/>
          </a:prstGeom>
          <a:solidFill>
            <a:srgbClr val="00B050"/>
          </a:solidFill>
          <a:ln w="63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0" name="Half Frame 9">
            <a:extLst>
              <a:ext uri="{FF2B5EF4-FFF2-40B4-BE49-F238E27FC236}">
                <a16:creationId xmlns:a16="http://schemas.microsoft.com/office/drawing/2014/main" id="{7BE5CA51-9983-604B-BA58-28319188C664}"/>
              </a:ext>
            </a:extLst>
          </p:cNvPr>
          <p:cNvSpPr/>
          <p:nvPr/>
        </p:nvSpPr>
        <p:spPr>
          <a:xfrm rot="10800000">
            <a:off x="7445314" y="4298870"/>
            <a:ext cx="169334" cy="1171992"/>
          </a:xfrm>
          <a:prstGeom prst="halfFrame">
            <a:avLst/>
          </a:prstGeom>
          <a:solidFill>
            <a:srgbClr val="00B050"/>
          </a:solidFill>
          <a:ln w="63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1183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2922B-AB30-C24F-A201-02CDB6DBE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EF0F1D-8CE4-814D-8632-C4FF7DCE1A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10</a:t>
            </a:fld>
            <a:r>
              <a:rPr lang="en-AU"/>
              <a:t>-</a:t>
            </a:r>
          </a:p>
        </p:txBody>
      </p:sp>
      <p:sp>
        <p:nvSpPr>
          <p:cNvPr id="5" name="Shape 94">
            <a:extLst>
              <a:ext uri="{FF2B5EF4-FFF2-40B4-BE49-F238E27FC236}">
                <a16:creationId xmlns:a16="http://schemas.microsoft.com/office/drawing/2014/main" id="{B3B6FFA4-BEF9-1945-B143-6E869B7479E3}"/>
              </a:ext>
            </a:extLst>
          </p:cNvPr>
          <p:cNvSpPr txBox="1">
            <a:spLocks/>
          </p:cNvSpPr>
          <p:nvPr/>
        </p:nvSpPr>
        <p:spPr>
          <a:xfrm>
            <a:off x="1274389" y="3843483"/>
            <a:ext cx="8493066" cy="2387745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buFontTx/>
              <a:buNone/>
            </a:pPr>
            <a:r>
              <a:rPr lang="en" sz="2400" b="1" i="1" kern="0" dirty="0">
                <a:latin typeface="Cordia New" panose="020B0304020202020204" pitchFamily="34" charset="-34"/>
                <a:ea typeface="Times New Roman"/>
                <a:cs typeface="Cordia New" panose="020B0304020202020204" pitchFamily="34" charset="-34"/>
                <a:sym typeface="Times New Roman"/>
              </a:rPr>
              <a:t>Risk </a:t>
            </a:r>
            <a:r>
              <a:rPr lang="en" sz="2400" b="1" i="1" kern="0" dirty="0">
                <a:solidFill>
                  <a:srgbClr val="00B050"/>
                </a:solidFill>
                <a:latin typeface="Cordia New" panose="020B0304020202020204" pitchFamily="34" charset="-34"/>
                <a:ea typeface="Times New Roman"/>
                <a:cs typeface="Cordia New" panose="020B0304020202020204" pitchFamily="34" charset="-34"/>
                <a:sym typeface="Times New Roman"/>
              </a:rPr>
              <a:t>probability </a:t>
            </a:r>
            <a:r>
              <a:rPr lang="en" sz="2400" b="1" i="1" kern="0" dirty="0">
                <a:latin typeface="Cordia New" panose="020B0304020202020204" pitchFamily="34" charset="-34"/>
                <a:ea typeface="Times New Roman"/>
                <a:cs typeface="Cordia New" panose="020B0304020202020204" pitchFamily="34" charset="-34"/>
                <a:sym typeface="Times New Roman"/>
              </a:rPr>
              <a:t>= a measure between </a:t>
            </a:r>
            <a:r>
              <a:rPr lang="en" sz="2400" b="1" i="1" kern="0" dirty="0">
                <a:solidFill>
                  <a:srgbClr val="00B050"/>
                </a:solidFill>
                <a:latin typeface="Cordia New" panose="020B0304020202020204" pitchFamily="34" charset="-34"/>
                <a:ea typeface="Times New Roman"/>
                <a:cs typeface="Cordia New" panose="020B0304020202020204" pitchFamily="34" charset="-34"/>
                <a:sym typeface="Times New Roman"/>
              </a:rPr>
              <a:t>0 and 1 </a:t>
            </a:r>
            <a:r>
              <a:rPr lang="en" sz="2400" b="1" i="1" kern="0" dirty="0">
                <a:latin typeface="Cordia New" panose="020B0304020202020204" pitchFamily="34" charset="-34"/>
                <a:ea typeface="Times New Roman"/>
                <a:cs typeface="Cordia New" panose="020B0304020202020204" pitchFamily="34" charset="-34"/>
                <a:sym typeface="Times New Roman"/>
              </a:rPr>
              <a:t>inclusive</a:t>
            </a:r>
          </a:p>
          <a:p>
            <a:pPr>
              <a:spcBef>
                <a:spcPts val="0"/>
              </a:spcBef>
              <a:buFontTx/>
              <a:buNone/>
            </a:pPr>
            <a:endParaRPr lang="en" sz="2000" b="1" i="1" kern="0" dirty="0">
              <a:latin typeface="Cordia New" panose="020B0304020202020204" pitchFamily="34" charset="-34"/>
              <a:ea typeface="Times New Roman"/>
              <a:cs typeface="Cordia New" panose="020B0304020202020204" pitchFamily="34" charset="-34"/>
              <a:sym typeface="Times New Roman"/>
            </a:endParaRPr>
          </a:p>
          <a:p>
            <a:pPr>
              <a:spcBef>
                <a:spcPts val="0"/>
              </a:spcBef>
              <a:buFontTx/>
              <a:buNone/>
            </a:pPr>
            <a:r>
              <a:rPr lang="en" sz="2400" b="1" i="1" kern="0" dirty="0">
                <a:latin typeface="Cordia New" panose="020B0304020202020204" pitchFamily="34" charset="-34"/>
                <a:ea typeface="Times New Roman"/>
                <a:cs typeface="Cordia New" panose="020B0304020202020204" pitchFamily="34" charset="-34"/>
                <a:sym typeface="Times New Roman"/>
              </a:rPr>
              <a:t>Risk </a:t>
            </a:r>
            <a:r>
              <a:rPr lang="en" sz="2400" b="1" i="1" kern="0" dirty="0">
                <a:solidFill>
                  <a:srgbClr val="00B050"/>
                </a:solidFill>
                <a:latin typeface="Cordia New" panose="020B0304020202020204" pitchFamily="34" charset="-34"/>
                <a:ea typeface="Times New Roman"/>
                <a:cs typeface="Cordia New" panose="020B0304020202020204" pitchFamily="34" charset="-34"/>
                <a:sym typeface="Times New Roman"/>
              </a:rPr>
              <a:t>impact </a:t>
            </a:r>
            <a:r>
              <a:rPr lang="en" sz="2400" b="1" i="1" kern="0" dirty="0">
                <a:latin typeface="Cordia New" panose="020B0304020202020204" pitchFamily="34" charset="-34"/>
                <a:ea typeface="Times New Roman"/>
                <a:cs typeface="Cordia New" panose="020B0304020202020204" pitchFamily="34" charset="-34"/>
                <a:sym typeface="Times New Roman"/>
              </a:rPr>
              <a:t>= finite </a:t>
            </a:r>
            <a:r>
              <a:rPr lang="en" sz="2400" b="1" i="1" kern="0" dirty="0">
                <a:solidFill>
                  <a:srgbClr val="00B050"/>
                </a:solidFill>
                <a:latin typeface="Cordia New" panose="020B0304020202020204" pitchFamily="34" charset="-34"/>
                <a:ea typeface="Times New Roman"/>
                <a:cs typeface="Cordia New" panose="020B0304020202020204" pitchFamily="34" charset="-34"/>
                <a:sym typeface="Times New Roman"/>
              </a:rPr>
              <a:t>grade of 1-5</a:t>
            </a:r>
            <a:r>
              <a:rPr lang="en-US" sz="2400" b="1" i="1" kern="0" dirty="0">
                <a:solidFill>
                  <a:srgbClr val="00B050"/>
                </a:solidFill>
                <a:latin typeface="Cordia New" panose="020B0304020202020204" pitchFamily="34" charset="-34"/>
                <a:ea typeface="Times New Roman"/>
                <a:cs typeface="Cordia New" panose="020B0304020202020204" pitchFamily="34" charset="-34"/>
                <a:sym typeface="Times New Roman"/>
              </a:rPr>
              <a:t> </a:t>
            </a:r>
            <a:r>
              <a:rPr lang="en-US" sz="2400" b="1" i="1" kern="0" dirty="0">
                <a:latin typeface="Cordia New" panose="020B0304020202020204" pitchFamily="34" charset="-34"/>
                <a:ea typeface="Times New Roman"/>
                <a:cs typeface="Cordia New" panose="020B0304020202020204" pitchFamily="34" charset="-34"/>
                <a:sym typeface="Times New Roman"/>
              </a:rPr>
              <a:t>scale, such as</a:t>
            </a:r>
            <a:r>
              <a:rPr lang="en" sz="2400" b="1" i="1" kern="0" dirty="0">
                <a:latin typeface="Cordia New" panose="020B0304020202020204" pitchFamily="34" charset="-34"/>
                <a:ea typeface="Times New Roman"/>
                <a:cs typeface="Cordia New" panose="020B0304020202020204" pitchFamily="34" charset="-34"/>
                <a:sym typeface="Times New Roman"/>
              </a:rPr>
              <a:t>: </a:t>
            </a:r>
            <a:endParaRPr lang="en-US" sz="2400" b="1" i="1" kern="0" dirty="0">
              <a:latin typeface="Cordia New" panose="020B0304020202020204" pitchFamily="34" charset="-34"/>
              <a:ea typeface="Times New Roman"/>
              <a:cs typeface="Cordia New" panose="020B0304020202020204" pitchFamily="34" charset="-34"/>
              <a:sym typeface="Times New Roman"/>
            </a:endParaRPr>
          </a:p>
          <a:p>
            <a:pPr algn="ctr">
              <a:spcBef>
                <a:spcPts val="0"/>
              </a:spcBef>
              <a:buFontTx/>
              <a:buNone/>
            </a:pPr>
            <a:r>
              <a:rPr lang="en" sz="2400" b="1" i="1" kern="0" dirty="0">
                <a:solidFill>
                  <a:srgbClr val="0000FF"/>
                </a:solidFill>
                <a:latin typeface="Cordia New" panose="020B0304020202020204" pitchFamily="34" charset="-34"/>
                <a:ea typeface="Times New Roman"/>
                <a:cs typeface="Cordia New" panose="020B0304020202020204" pitchFamily="34" charset="-34"/>
                <a:sym typeface="Times New Roman"/>
              </a:rPr>
              <a:t>     (1) </a:t>
            </a:r>
            <a:r>
              <a:rPr lang="en-US" sz="2400" b="1" i="1" kern="0" dirty="0">
                <a:solidFill>
                  <a:srgbClr val="0000FF"/>
                </a:solidFill>
                <a:latin typeface="Cordia New" panose="020B0304020202020204" pitchFamily="34" charset="-34"/>
                <a:ea typeface="Times New Roman"/>
                <a:cs typeface="Cordia New" panose="020B0304020202020204" pitchFamily="34" charset="-34"/>
                <a:sym typeface="Times New Roman"/>
              </a:rPr>
              <a:t>n</a:t>
            </a:r>
            <a:r>
              <a:rPr lang="en" sz="2400" b="1" i="1" kern="0" dirty="0">
                <a:solidFill>
                  <a:srgbClr val="0000FF"/>
                </a:solidFill>
                <a:latin typeface="Cordia New" panose="020B0304020202020204" pitchFamily="34" charset="-34"/>
                <a:ea typeface="Times New Roman"/>
                <a:cs typeface="Cordia New" panose="020B0304020202020204" pitchFamily="34" charset="-34"/>
                <a:sym typeface="Times New Roman"/>
              </a:rPr>
              <a:t>o</a:t>
            </a:r>
            <a:r>
              <a:rPr lang="en-US" sz="2400" b="1" i="1" kern="0" dirty="0">
                <a:solidFill>
                  <a:srgbClr val="0000FF"/>
                </a:solidFill>
                <a:latin typeface="Cordia New" panose="020B0304020202020204" pitchFamily="34" charset="-34"/>
                <a:ea typeface="Times New Roman"/>
                <a:cs typeface="Cordia New" panose="020B0304020202020204" pitchFamily="34" charset="-34"/>
                <a:sym typeface="Times New Roman"/>
              </a:rPr>
              <a:t>ne</a:t>
            </a:r>
            <a:r>
              <a:rPr lang="en" sz="2400" b="1" i="1" kern="0" dirty="0">
                <a:solidFill>
                  <a:srgbClr val="0000FF"/>
                </a:solidFill>
                <a:latin typeface="Cordia New" panose="020B0304020202020204" pitchFamily="34" charset="-34"/>
                <a:ea typeface="Times New Roman"/>
                <a:cs typeface="Cordia New" panose="020B0304020202020204" pitchFamily="34" charset="-34"/>
                <a:sym typeface="Times New Roman"/>
              </a:rPr>
              <a:t>; (2) minimal; (3) moderate; (4) severe; (5) catastrophic impact;  </a:t>
            </a:r>
            <a:endParaRPr lang="en-US" sz="2400" b="1" i="1" kern="0" dirty="0">
              <a:solidFill>
                <a:srgbClr val="0000FF"/>
              </a:solidFill>
              <a:latin typeface="Cordia New" panose="020B0304020202020204" pitchFamily="34" charset="-34"/>
              <a:ea typeface="Times New Roman"/>
              <a:cs typeface="Cordia New" panose="020B0304020202020204" pitchFamily="34" charset="-34"/>
              <a:sym typeface="Times New Roman"/>
            </a:endParaRPr>
          </a:p>
          <a:p>
            <a:pPr>
              <a:spcBef>
                <a:spcPts val="0"/>
              </a:spcBef>
              <a:buFontTx/>
              <a:buNone/>
            </a:pPr>
            <a:r>
              <a:rPr lang="en-US" sz="2400" b="1" i="1" kern="0" dirty="0">
                <a:latin typeface="Cordia New" panose="020B0304020202020204" pitchFamily="34" charset="-34"/>
                <a:ea typeface="Times New Roman"/>
                <a:cs typeface="Cordia New" panose="020B0304020202020204" pitchFamily="34" charset="-34"/>
                <a:sym typeface="Times New Roman"/>
              </a:rPr>
              <a:t>                     </a:t>
            </a:r>
            <a:r>
              <a:rPr lang="en" sz="2400" b="1" i="1" kern="0" dirty="0">
                <a:solidFill>
                  <a:srgbClr val="0000FF"/>
                </a:solidFill>
                <a:latin typeface="Cordia New" panose="020B0304020202020204" pitchFamily="34" charset="-34"/>
                <a:ea typeface="Times New Roman"/>
                <a:cs typeface="Cordia New" panose="020B0304020202020204" pitchFamily="34" charset="-34"/>
                <a:sym typeface="Times New Roman"/>
              </a:rPr>
              <a:t>monetary cost or time cost?</a:t>
            </a:r>
          </a:p>
          <a:p>
            <a:pPr>
              <a:spcBef>
                <a:spcPts val="0"/>
              </a:spcBef>
              <a:buFontTx/>
              <a:buNone/>
            </a:pPr>
            <a:endParaRPr lang="en" sz="2000" b="1" i="1" kern="0" dirty="0">
              <a:latin typeface="Cordia New" panose="020B0304020202020204" pitchFamily="34" charset="-34"/>
              <a:ea typeface="Times New Roman"/>
              <a:cs typeface="Cordia New" panose="020B0304020202020204" pitchFamily="34" charset="-34"/>
              <a:sym typeface="Times New Roman"/>
            </a:endParaRPr>
          </a:p>
          <a:p>
            <a:pPr>
              <a:spcBef>
                <a:spcPts val="0"/>
              </a:spcBef>
              <a:buFontTx/>
              <a:buNone/>
            </a:pPr>
            <a:r>
              <a:rPr lang="en" sz="2400" b="1" i="1" kern="0" dirty="0">
                <a:latin typeface="Cordia New" panose="020B0304020202020204" pitchFamily="34" charset="-34"/>
                <a:ea typeface="Times New Roman"/>
                <a:cs typeface="Cordia New" panose="020B0304020202020204" pitchFamily="34" charset="-34"/>
                <a:sym typeface="Times New Roman"/>
              </a:rPr>
              <a:t>Risk </a:t>
            </a:r>
            <a:r>
              <a:rPr lang="en" sz="2400" b="1" i="1" kern="0" dirty="0">
                <a:solidFill>
                  <a:srgbClr val="00B050"/>
                </a:solidFill>
                <a:latin typeface="Cordia New" panose="020B0304020202020204" pitchFamily="34" charset="-34"/>
                <a:ea typeface="Times New Roman"/>
                <a:cs typeface="Cordia New" panose="020B0304020202020204" pitchFamily="34" charset="-34"/>
                <a:sym typeface="Times New Roman"/>
              </a:rPr>
              <a:t>exposure </a:t>
            </a:r>
            <a:r>
              <a:rPr lang="en" sz="2400" b="1" i="1" kern="0" dirty="0">
                <a:latin typeface="Cordia New" panose="020B0304020202020204" pitchFamily="34" charset="-34"/>
                <a:ea typeface="Times New Roman"/>
                <a:cs typeface="Cordia New" panose="020B0304020202020204" pitchFamily="34" charset="-34"/>
                <a:sym typeface="Times New Roman"/>
              </a:rPr>
              <a:t>= probability × impact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8E6CEED-62AB-4B49-A716-5B25790175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4683456"/>
              </p:ext>
            </p:extLst>
          </p:nvPr>
        </p:nvGraphicFramePr>
        <p:xfrm>
          <a:off x="1309688" y="1781811"/>
          <a:ext cx="6889932" cy="205359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50234">
                  <a:extLst>
                    <a:ext uri="{9D8B030D-6E8A-4147-A177-3AD203B41FA5}">
                      <a16:colId xmlns:a16="http://schemas.microsoft.com/office/drawing/2014/main" val="3640619774"/>
                    </a:ext>
                  </a:extLst>
                </a:gridCol>
                <a:gridCol w="1889261">
                  <a:extLst>
                    <a:ext uri="{9D8B030D-6E8A-4147-A177-3AD203B41FA5}">
                      <a16:colId xmlns:a16="http://schemas.microsoft.com/office/drawing/2014/main" val="1623795652"/>
                    </a:ext>
                  </a:extLst>
                </a:gridCol>
                <a:gridCol w="1865402">
                  <a:extLst>
                    <a:ext uri="{9D8B030D-6E8A-4147-A177-3AD203B41FA5}">
                      <a16:colId xmlns:a16="http://schemas.microsoft.com/office/drawing/2014/main" val="2641513178"/>
                    </a:ext>
                  </a:extLst>
                </a:gridCol>
                <a:gridCol w="1785035">
                  <a:extLst>
                    <a:ext uri="{9D8B030D-6E8A-4147-A177-3AD203B41FA5}">
                      <a16:colId xmlns:a16="http://schemas.microsoft.com/office/drawing/2014/main" val="1779720057"/>
                    </a:ext>
                  </a:extLst>
                </a:gridCol>
              </a:tblGrid>
              <a:tr h="51253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chemeClr val="tx1"/>
                          </a:solidFill>
                          <a:effectLst/>
                        </a:rPr>
                        <a:t>Risk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chemeClr val="tx1"/>
                          </a:solidFill>
                          <a:effectLst/>
                        </a:rPr>
                        <a:t>Probability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chemeClr val="tx1"/>
                          </a:solidFill>
                          <a:effectLst/>
                        </a:rPr>
                        <a:t>of Risk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chemeClr val="tx1"/>
                          </a:solidFill>
                          <a:effectLst/>
                        </a:rPr>
                        <a:t>Size of Loss (Days)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chemeClr val="tx1"/>
                          </a:solidFill>
                          <a:effectLst/>
                        </a:rPr>
                        <a:t>Risk Exposure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chemeClr val="tx1"/>
                          </a:solidFill>
                          <a:effectLst/>
                        </a:rPr>
                        <a:t>(Days)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extLst>
                  <a:ext uri="{0D108BD9-81ED-4DB2-BD59-A6C34878D82A}">
                    <a16:rowId xmlns:a16="http://schemas.microsoft.com/office/drawing/2014/main" val="65069491"/>
                  </a:ext>
                </a:extLst>
              </a:tr>
              <a:tr h="53507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Risk 1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extLst>
                  <a:ext uri="{0D108BD9-81ED-4DB2-BD59-A6C34878D82A}">
                    <a16:rowId xmlns:a16="http://schemas.microsoft.com/office/drawing/2014/main" val="3982672360"/>
                  </a:ext>
                </a:extLst>
              </a:tr>
              <a:tr h="51079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Risk 2`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extLst>
                  <a:ext uri="{0D108BD9-81ED-4DB2-BD59-A6C34878D82A}">
                    <a16:rowId xmlns:a16="http://schemas.microsoft.com/office/drawing/2014/main" val="1804822706"/>
                  </a:ext>
                </a:extLst>
              </a:tr>
              <a:tr h="49518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Risk 3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endParaRPr lang="en-AU" sz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extLst>
                  <a:ext uri="{0D108BD9-81ED-4DB2-BD59-A6C34878D82A}">
                    <a16:rowId xmlns:a16="http://schemas.microsoft.com/office/drawing/2014/main" val="1120791673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A3A4C83C-404D-A540-85D0-52BA5732F0B4}"/>
              </a:ext>
            </a:extLst>
          </p:cNvPr>
          <p:cNvSpPr/>
          <p:nvPr/>
        </p:nvSpPr>
        <p:spPr>
          <a:xfrm>
            <a:off x="1620175" y="1097905"/>
            <a:ext cx="640160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buFontTx/>
              <a:buNone/>
            </a:pPr>
            <a:r>
              <a:rPr lang="en" kern="0" dirty="0"/>
              <a:t>Calculate:  </a:t>
            </a:r>
            <a:r>
              <a:rPr lang="en-US" kern="0" dirty="0">
                <a:solidFill>
                  <a:schemeClr val="accent5"/>
                </a:solidFill>
              </a:rPr>
              <a:t>:</a:t>
            </a:r>
            <a:r>
              <a:rPr lang="en" kern="0" dirty="0">
                <a:solidFill>
                  <a:srgbClr val="00B050"/>
                </a:solidFill>
              </a:rPr>
              <a:t>probability</a:t>
            </a:r>
            <a:r>
              <a:rPr lang="en-US" kern="0" dirty="0">
                <a:solidFill>
                  <a:srgbClr val="00B050"/>
                </a:solidFill>
              </a:rPr>
              <a:t>    </a:t>
            </a:r>
            <a:r>
              <a:rPr lang="en" kern="0" dirty="0">
                <a:solidFill>
                  <a:srgbClr val="00B050"/>
                </a:solidFill>
              </a:rPr>
              <a:t> impact</a:t>
            </a:r>
            <a:r>
              <a:rPr lang="en-US" kern="0" dirty="0">
                <a:solidFill>
                  <a:srgbClr val="00B050"/>
                </a:solidFill>
              </a:rPr>
              <a:t>     </a:t>
            </a:r>
            <a:r>
              <a:rPr lang="en" kern="0" dirty="0">
                <a:solidFill>
                  <a:srgbClr val="00B050"/>
                </a:solidFill>
              </a:rPr>
              <a:t>exposure</a:t>
            </a:r>
            <a:r>
              <a:rPr lang="en-US" kern="0" dirty="0">
                <a:solidFill>
                  <a:srgbClr val="00B050"/>
                </a:solidFill>
              </a:rPr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038E2A-2F87-4741-9EFC-399F0DCE3C13}"/>
              </a:ext>
            </a:extLst>
          </p:cNvPr>
          <p:cNvSpPr/>
          <p:nvPr/>
        </p:nvSpPr>
        <p:spPr>
          <a:xfrm>
            <a:off x="904874" y="1107985"/>
            <a:ext cx="571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0"/>
              </a:spcBef>
            </a:pPr>
            <a:r>
              <a:rPr lang="en" b="1" dirty="0">
                <a:solidFill>
                  <a:srgbClr val="0000FF"/>
                </a:solidFill>
              </a:rPr>
              <a:t>5.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7A57B5-CDA5-2840-A041-9994D5718FD7}"/>
              </a:ext>
            </a:extLst>
          </p:cNvPr>
          <p:cNvSpPr/>
          <p:nvPr/>
        </p:nvSpPr>
        <p:spPr>
          <a:xfrm>
            <a:off x="4614019" y="2601953"/>
            <a:ext cx="188376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800" i="1" dirty="0">
                <a:solidFill>
                  <a:srgbClr val="0000FF"/>
                </a:solidFill>
              </a:rPr>
              <a:t>the impact to the schedule if the risk did occur</a:t>
            </a:r>
            <a:endParaRPr lang="en-US" sz="1800" i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7846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2922B-AB30-C24F-A201-02CDB6DBE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EF0F1D-8CE4-814D-8632-C4FF7DCE1A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11</a:t>
            </a:fld>
            <a:r>
              <a:rPr lang="en-AU"/>
              <a:t>-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8E6CEED-62AB-4B49-A716-5B25790175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7835855"/>
              </p:ext>
            </p:extLst>
          </p:nvPr>
        </p:nvGraphicFramePr>
        <p:xfrm>
          <a:off x="1392816" y="2335992"/>
          <a:ext cx="6148387" cy="274305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04912">
                  <a:extLst>
                    <a:ext uri="{9D8B030D-6E8A-4147-A177-3AD203B41FA5}">
                      <a16:colId xmlns:a16="http://schemas.microsoft.com/office/drawing/2014/main" val="3640619774"/>
                    </a:ext>
                  </a:extLst>
                </a:gridCol>
                <a:gridCol w="1685925">
                  <a:extLst>
                    <a:ext uri="{9D8B030D-6E8A-4147-A177-3AD203B41FA5}">
                      <a16:colId xmlns:a16="http://schemas.microsoft.com/office/drawing/2014/main" val="1623795652"/>
                    </a:ext>
                  </a:extLst>
                </a:gridCol>
                <a:gridCol w="1664634">
                  <a:extLst>
                    <a:ext uri="{9D8B030D-6E8A-4147-A177-3AD203B41FA5}">
                      <a16:colId xmlns:a16="http://schemas.microsoft.com/office/drawing/2014/main" val="2641513178"/>
                    </a:ext>
                  </a:extLst>
                </a:gridCol>
                <a:gridCol w="1592916">
                  <a:extLst>
                    <a:ext uri="{9D8B030D-6E8A-4147-A177-3AD203B41FA5}">
                      <a16:colId xmlns:a16="http://schemas.microsoft.com/office/drawing/2014/main" val="1779720057"/>
                    </a:ext>
                  </a:extLst>
                </a:gridCol>
              </a:tblGrid>
              <a:tr h="82284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chemeClr val="tx1"/>
                          </a:solidFill>
                          <a:effectLst/>
                        </a:rPr>
                        <a:t>Risk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chemeClr val="tx1"/>
                          </a:solidFill>
                          <a:effectLst/>
                        </a:rPr>
                        <a:t>Probability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chemeClr val="tx1"/>
                          </a:solidFill>
                          <a:effectLst/>
                        </a:rPr>
                        <a:t>of Risk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chemeClr val="tx1"/>
                          </a:solidFill>
                          <a:effectLst/>
                        </a:rPr>
                        <a:t>Size of Loss (Days)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Out of 30 days total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For 6 week project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chemeClr val="tx1"/>
                          </a:solidFill>
                          <a:effectLst/>
                        </a:rPr>
                        <a:t>Risk Exposure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chemeClr val="tx1"/>
                          </a:solidFill>
                          <a:effectLst/>
                        </a:rPr>
                        <a:t>(Days)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extLst>
                  <a:ext uri="{0D108BD9-81ED-4DB2-BD59-A6C34878D82A}">
                    <a16:rowId xmlns:a16="http://schemas.microsoft.com/office/drawing/2014/main" val="65069491"/>
                  </a:ext>
                </a:extLst>
              </a:tr>
              <a:tr h="79773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Risk 1 –Flat priority causes ineffective automation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10%</a:t>
                      </a: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5 days</a:t>
                      </a:r>
                    </a:p>
                    <a:p>
                      <a:pPr algn="ctr"/>
                      <a:r>
                        <a:rPr lang="en-AU" sz="1200" b="1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Moderate - 3</a:t>
                      </a: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extLst>
                  <a:ext uri="{0D108BD9-81ED-4DB2-BD59-A6C34878D82A}">
                    <a16:rowId xmlns:a16="http://schemas.microsoft.com/office/drawing/2014/main" val="3982672360"/>
                  </a:ext>
                </a:extLst>
              </a:tr>
              <a:tr h="56430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Risk 2`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Data security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chemeClr val="tx1"/>
                          </a:solidFill>
                          <a:effectLst/>
                        </a:rPr>
                        <a:t> 5%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15 days</a:t>
                      </a:r>
                    </a:p>
                    <a:p>
                      <a:pPr algn="ctr"/>
                      <a:r>
                        <a:rPr lang="en-AU" sz="1200" b="1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Severe - 4</a:t>
                      </a: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extLst>
                  <a:ext uri="{0D108BD9-81ED-4DB2-BD59-A6C34878D82A}">
                    <a16:rowId xmlns:a16="http://schemas.microsoft.com/office/drawing/2014/main" val="1804822706"/>
                  </a:ext>
                </a:extLst>
              </a:tr>
              <a:tr h="54706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Risk 3 – dev team delay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25%</a:t>
                      </a: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2 days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1200" b="1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  <a:cs typeface="Times New Roman" panose="02020603050405020304" pitchFamily="18" charset="0"/>
                        </a:rPr>
                        <a:t>Minimal - 2</a:t>
                      </a:r>
                    </a:p>
                    <a:p>
                      <a:pPr algn="ctr"/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9525" marB="0"/>
                </a:tc>
                <a:extLst>
                  <a:ext uri="{0D108BD9-81ED-4DB2-BD59-A6C34878D82A}">
                    <a16:rowId xmlns:a16="http://schemas.microsoft.com/office/drawing/2014/main" val="1120791673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A3A4C83C-404D-A540-85D0-52BA5732F0B4}"/>
              </a:ext>
            </a:extLst>
          </p:cNvPr>
          <p:cNvSpPr/>
          <p:nvPr/>
        </p:nvSpPr>
        <p:spPr>
          <a:xfrm>
            <a:off x="1408044" y="1499686"/>
            <a:ext cx="62349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buFontTx/>
              <a:buNone/>
            </a:pPr>
            <a:r>
              <a:rPr lang="en" kern="0" dirty="0"/>
              <a:t>Calculate:</a:t>
            </a:r>
            <a:r>
              <a:rPr lang="en-US" kern="0" dirty="0">
                <a:solidFill>
                  <a:schemeClr val="accent5"/>
                </a:solidFill>
              </a:rPr>
              <a:t>:</a:t>
            </a:r>
            <a:r>
              <a:rPr lang="en" kern="0" dirty="0">
                <a:solidFill>
                  <a:srgbClr val="00B050"/>
                </a:solidFill>
              </a:rPr>
              <a:t>probability</a:t>
            </a:r>
            <a:r>
              <a:rPr lang="en-US" kern="0" dirty="0">
                <a:solidFill>
                  <a:srgbClr val="00B050"/>
                </a:solidFill>
              </a:rPr>
              <a:t>   </a:t>
            </a:r>
            <a:r>
              <a:rPr lang="en" kern="0" dirty="0">
                <a:solidFill>
                  <a:srgbClr val="00B050"/>
                </a:solidFill>
              </a:rPr>
              <a:t> impact</a:t>
            </a:r>
            <a:r>
              <a:rPr lang="en-US" kern="0" dirty="0">
                <a:solidFill>
                  <a:srgbClr val="00B050"/>
                </a:solidFill>
              </a:rPr>
              <a:t>    </a:t>
            </a:r>
            <a:r>
              <a:rPr lang="en" kern="0" dirty="0">
                <a:solidFill>
                  <a:srgbClr val="00B050"/>
                </a:solidFill>
              </a:rPr>
              <a:t>exposure</a:t>
            </a:r>
            <a:r>
              <a:rPr lang="en-US" kern="0" dirty="0">
                <a:solidFill>
                  <a:srgbClr val="00B050"/>
                </a:solidFill>
              </a:rPr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038E2A-2F87-4741-9EFC-399F0DCE3C13}"/>
              </a:ext>
            </a:extLst>
          </p:cNvPr>
          <p:cNvSpPr/>
          <p:nvPr/>
        </p:nvSpPr>
        <p:spPr>
          <a:xfrm>
            <a:off x="766329" y="1565185"/>
            <a:ext cx="571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0"/>
              </a:spcBef>
            </a:pPr>
            <a:r>
              <a:rPr lang="en" b="1" dirty="0">
                <a:solidFill>
                  <a:srgbClr val="0000FF"/>
                </a:solidFill>
              </a:rPr>
              <a:t>5.</a:t>
            </a:r>
            <a:endParaRPr lang="en-US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7957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694F4-DB8C-BD4A-B01D-A2119FC1F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2213" y="76200"/>
            <a:ext cx="6605587" cy="685800"/>
          </a:xfrm>
        </p:spPr>
        <p:txBody>
          <a:bodyPr/>
          <a:lstStyle/>
          <a:p>
            <a:r>
              <a:rPr lang="en-US" dirty="0"/>
              <a:t>Respond,  Monitor &amp; Control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8BDA3A-B601-784E-9428-805209A903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12</a:t>
            </a:fld>
            <a:r>
              <a:rPr lang="en-AU"/>
              <a:t>-</a:t>
            </a:r>
          </a:p>
        </p:txBody>
      </p:sp>
      <p:sp>
        <p:nvSpPr>
          <p:cNvPr id="14" name="Shape 88">
            <a:extLst>
              <a:ext uri="{FF2B5EF4-FFF2-40B4-BE49-F238E27FC236}">
                <a16:creationId xmlns:a16="http://schemas.microsoft.com/office/drawing/2014/main" id="{255E53A5-1EDB-C943-978C-EA28E8034A67}"/>
              </a:ext>
            </a:extLst>
          </p:cNvPr>
          <p:cNvSpPr txBox="1">
            <a:spLocks/>
          </p:cNvSpPr>
          <p:nvPr/>
        </p:nvSpPr>
        <p:spPr>
          <a:xfrm>
            <a:off x="300037" y="1037387"/>
            <a:ext cx="5395369" cy="791414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buNone/>
            </a:pPr>
            <a:r>
              <a:rPr lang="en-US" sz="2400" kern="0" dirty="0">
                <a:solidFill>
                  <a:schemeClr val="bg1">
                    <a:lumMod val="75000"/>
                  </a:schemeClr>
                </a:solidFill>
              </a:rPr>
              <a:t>Add </a:t>
            </a:r>
            <a:r>
              <a:rPr lang="en-US" sz="2400" kern="0" dirty="0"/>
              <a:t>Response </a:t>
            </a:r>
            <a:r>
              <a:rPr lang="en-US" sz="2400" dirty="0"/>
              <a:t>strategy 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for handling threats 	&amp;	 opportunities</a:t>
            </a:r>
            <a:endParaRPr lang="en-US" sz="2400" kern="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5" name="Shape 88">
            <a:extLst>
              <a:ext uri="{FF2B5EF4-FFF2-40B4-BE49-F238E27FC236}">
                <a16:creationId xmlns:a16="http://schemas.microsoft.com/office/drawing/2014/main" id="{4296C38F-9847-4849-94F9-D28B2DC83AB6}"/>
              </a:ext>
            </a:extLst>
          </p:cNvPr>
          <p:cNvSpPr txBox="1">
            <a:spLocks/>
          </p:cNvSpPr>
          <p:nvPr/>
        </p:nvSpPr>
        <p:spPr>
          <a:xfrm>
            <a:off x="5817302" y="4194527"/>
            <a:ext cx="2536989" cy="591389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buFontTx/>
              <a:buNone/>
            </a:pPr>
            <a:r>
              <a:rPr lang="en-US" sz="2400" kern="0" dirty="0"/>
              <a:t>Monitor Process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C980EF-6713-8446-9AFD-AE5B4C7394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0027" y="4709928"/>
            <a:ext cx="3990975" cy="13245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8442FB-8F17-8849-B879-8065270DF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9203" y="982202"/>
            <a:ext cx="2371726" cy="2243138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1D34D0E2-CA67-5242-856A-9D3457C62827}"/>
              </a:ext>
            </a:extLst>
          </p:cNvPr>
          <p:cNvSpPr txBox="1">
            <a:spLocks/>
          </p:cNvSpPr>
          <p:nvPr/>
        </p:nvSpPr>
        <p:spPr bwMode="auto">
          <a:xfrm>
            <a:off x="5914696" y="5897419"/>
            <a:ext cx="2802584" cy="4749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sz="2400" kern="0" dirty="0">
                <a:solidFill>
                  <a:schemeClr val="bg1">
                    <a:lumMod val="75000"/>
                  </a:schemeClr>
                </a:solidFill>
              </a:rPr>
              <a:t>Lecture 8: slide 50</a:t>
            </a:r>
          </a:p>
          <a:p>
            <a:pPr marL="0" indent="0">
              <a:buFontTx/>
              <a:buNone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2459722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1E179-7C69-694E-96C9-254396779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13" y="147917"/>
            <a:ext cx="5767387" cy="685800"/>
          </a:xfrm>
        </p:spPr>
        <p:txBody>
          <a:bodyPr/>
          <a:lstStyle/>
          <a:p>
            <a:r>
              <a:rPr lang="en-US" sz="2800" dirty="0"/>
              <a:t>Agile Risk Process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BF620F-644D-7844-B5CC-2589F4D975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13</a:t>
            </a:fld>
            <a:r>
              <a:rPr lang="en-AU"/>
              <a:t>-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30C8A73-8687-664D-8EE4-2018FD6603FB}"/>
              </a:ext>
            </a:extLst>
          </p:cNvPr>
          <p:cNvSpPr txBox="1">
            <a:spLocks/>
          </p:cNvSpPr>
          <p:nvPr/>
        </p:nvSpPr>
        <p:spPr>
          <a:xfrm rot="-2700000">
            <a:off x="7834745" y="545053"/>
            <a:ext cx="1188300" cy="219044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69850">
              <a:lnSpc>
                <a:spcPct val="150000"/>
              </a:lnSpc>
              <a:spcAft>
                <a:spcPts val="0"/>
              </a:spcAft>
              <a:buClrTx/>
              <a:buSzTx/>
              <a:buNone/>
            </a:pPr>
            <a:r>
              <a:rPr lang="en-US" dirty="0">
                <a:solidFill>
                  <a:srgbClr val="0000FF"/>
                </a:solidFill>
              </a:rPr>
              <a:t>What</a:t>
            </a:r>
          </a:p>
          <a:p>
            <a:pPr marL="69850">
              <a:lnSpc>
                <a:spcPct val="150000"/>
              </a:lnSpc>
              <a:spcAft>
                <a:spcPts val="0"/>
              </a:spcAft>
              <a:buClrTx/>
              <a:buSzTx/>
              <a:buNone/>
            </a:pPr>
            <a:r>
              <a:rPr lang="en-US" dirty="0">
                <a:solidFill>
                  <a:srgbClr val="0000FF"/>
                </a:solidFill>
              </a:rPr>
              <a:t>Where</a:t>
            </a:r>
          </a:p>
          <a:p>
            <a:pPr marL="69850">
              <a:lnSpc>
                <a:spcPct val="150000"/>
              </a:lnSpc>
              <a:spcAft>
                <a:spcPts val="0"/>
              </a:spcAft>
              <a:buClrTx/>
              <a:buSzTx/>
              <a:buNone/>
            </a:pPr>
            <a:r>
              <a:rPr lang="en-US" dirty="0">
                <a:solidFill>
                  <a:srgbClr val="0000FF"/>
                </a:solidFill>
              </a:rPr>
              <a:t>Who</a:t>
            </a:r>
          </a:p>
          <a:p>
            <a:pPr marL="69850">
              <a:lnSpc>
                <a:spcPct val="150000"/>
              </a:lnSpc>
              <a:spcAft>
                <a:spcPts val="0"/>
              </a:spcAft>
              <a:buClrTx/>
              <a:buSzTx/>
              <a:buNone/>
            </a:pPr>
            <a:r>
              <a:rPr lang="en-US" dirty="0">
                <a:solidFill>
                  <a:srgbClr val="0000FF"/>
                </a:solidFill>
              </a:rPr>
              <a:t>When</a:t>
            </a:r>
          </a:p>
          <a:p>
            <a:pPr marL="69850">
              <a:lnSpc>
                <a:spcPct val="150000"/>
              </a:lnSpc>
              <a:spcAft>
                <a:spcPts val="0"/>
              </a:spcAft>
              <a:buClrTx/>
              <a:buSzTx/>
              <a:buNone/>
            </a:pPr>
            <a:r>
              <a:rPr lang="en-US" dirty="0">
                <a:solidFill>
                  <a:srgbClr val="0000FF"/>
                </a:solidFill>
              </a:rPr>
              <a:t>Why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D7EAD3F8-5209-3D42-BFF7-FC9017DE76E9}"/>
              </a:ext>
            </a:extLst>
          </p:cNvPr>
          <p:cNvSpPr txBox="1">
            <a:spLocks/>
          </p:cNvSpPr>
          <p:nvPr/>
        </p:nvSpPr>
        <p:spPr>
          <a:xfrm>
            <a:off x="1742027" y="1235643"/>
            <a:ext cx="4967969" cy="66159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GB" dirty="0">
                <a:solidFill>
                  <a:srgbClr val="00B050"/>
                </a:solidFill>
                <a:latin typeface="Calibri" charset="0"/>
                <a:ea typeface="Calibri" charset="0"/>
                <a:cs typeface="Calibri" charset="0"/>
              </a:rPr>
              <a:t>Sprint Review risk evaluation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FFED7B-B476-A743-BB09-6B83425E8246}"/>
              </a:ext>
            </a:extLst>
          </p:cNvPr>
          <p:cNvSpPr/>
          <p:nvPr/>
        </p:nvSpPr>
        <p:spPr>
          <a:xfrm>
            <a:off x="471178" y="1991081"/>
            <a:ext cx="804448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Calibri" charset="0"/>
                <a:ea typeface="Calibri" charset="0"/>
                <a:cs typeface="Calibri" charset="0"/>
              </a:rPr>
              <a:t>Build small piece of working software with minimal features  </a:t>
            </a:r>
          </a:p>
          <a:p>
            <a:r>
              <a:rPr lang="en-GB" dirty="0">
                <a:latin typeface="Calibri" charset="0"/>
                <a:ea typeface="Calibri" charset="0"/>
                <a:cs typeface="Calibri" charset="0"/>
              </a:rPr>
              <a:t> </a:t>
            </a:r>
          </a:p>
          <a:p>
            <a:pPr marL="285750" lvl="0" indent="-285750">
              <a:buFont typeface="Arial" charset="0"/>
              <a:buChar char="•"/>
            </a:pPr>
            <a:r>
              <a:rPr lang="en-GB" dirty="0">
                <a:latin typeface="Calibri" charset="0"/>
                <a:ea typeface="Calibri" charset="0"/>
                <a:cs typeface="Calibri" charset="0"/>
              </a:rPr>
              <a:t>Showcase the product chunk to the stakeholders </a:t>
            </a:r>
            <a:r>
              <a:rPr lang="en-GB" b="1" dirty="0">
                <a:solidFill>
                  <a:srgbClr val="00B050"/>
                </a:solidFill>
                <a:latin typeface="Calibri" charset="0"/>
                <a:ea typeface="Calibri" charset="0"/>
                <a:cs typeface="Calibri" charset="0"/>
              </a:rPr>
              <a:t>early</a:t>
            </a:r>
            <a:endParaRPr lang="en-GB" dirty="0">
              <a:latin typeface="Calibri" charset="0"/>
              <a:ea typeface="Calibri" charset="0"/>
              <a:cs typeface="Calibri" charset="0"/>
            </a:endParaRPr>
          </a:p>
          <a:p>
            <a:pPr marL="285750" lvl="0" indent="-285750">
              <a:buFont typeface="Arial" charset="0"/>
              <a:buChar char="•"/>
            </a:pPr>
            <a:endParaRPr lang="en-GB" dirty="0">
              <a:latin typeface="Calibri" charset="0"/>
              <a:ea typeface="Calibri" charset="0"/>
              <a:cs typeface="Calibri" charset="0"/>
            </a:endParaRPr>
          </a:p>
          <a:p>
            <a:pPr marL="285750" lvl="0" indent="-285750">
              <a:buFont typeface="Arial" charset="0"/>
              <a:buChar char="•"/>
            </a:pPr>
            <a:r>
              <a:rPr lang="en-GB" dirty="0">
                <a:latin typeface="Calibri" charset="0"/>
                <a:ea typeface="Calibri" charset="0"/>
                <a:cs typeface="Calibri" charset="0"/>
              </a:rPr>
              <a:t>Fail </a:t>
            </a:r>
            <a:r>
              <a:rPr lang="en-GB" b="1" dirty="0">
                <a:solidFill>
                  <a:srgbClr val="00B050"/>
                </a:solidFill>
                <a:latin typeface="Calibri" charset="0"/>
                <a:ea typeface="Calibri" charset="0"/>
                <a:cs typeface="Calibri" charset="0"/>
              </a:rPr>
              <a:t>fast</a:t>
            </a:r>
            <a:r>
              <a:rPr lang="en-GB" dirty="0">
                <a:latin typeface="Calibri" charset="0"/>
                <a:ea typeface="Calibri" charset="0"/>
                <a:cs typeface="Calibri" charset="0"/>
              </a:rPr>
              <a:t> and as cheaply as possible, &amp; get timely feedback</a:t>
            </a:r>
          </a:p>
          <a:p>
            <a:r>
              <a:rPr lang="en-GB" dirty="0">
                <a:latin typeface="Calibri" charset="0"/>
                <a:ea typeface="Calibri" charset="0"/>
                <a:cs typeface="Calibri" charset="0"/>
              </a:rPr>
              <a:t> </a:t>
            </a:r>
          </a:p>
          <a:p>
            <a:pPr marL="285750" lvl="0" indent="-285750">
              <a:buFont typeface="Arial" charset="0"/>
              <a:buChar char="•"/>
            </a:pPr>
            <a:r>
              <a:rPr lang="en-GB" dirty="0">
                <a:latin typeface="Calibri" charset="0"/>
                <a:ea typeface="Calibri" charset="0"/>
                <a:cs typeface="Calibri" charset="0"/>
              </a:rPr>
              <a:t>Capture the </a:t>
            </a:r>
            <a:r>
              <a:rPr lang="en-GB" b="1" i="1" dirty="0">
                <a:solidFill>
                  <a:srgbClr val="0000FF"/>
                </a:solidFill>
                <a:latin typeface="Calibri" charset="0"/>
                <a:ea typeface="Calibri" charset="0"/>
                <a:cs typeface="Calibri" charset="0"/>
              </a:rPr>
              <a:t>risk item</a:t>
            </a:r>
            <a:r>
              <a:rPr lang="en-GB" b="1" dirty="0">
                <a:solidFill>
                  <a:srgbClr val="0000FF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GB" dirty="0">
                <a:latin typeface="Calibri" charset="0"/>
                <a:ea typeface="Calibri" charset="0"/>
                <a:cs typeface="Calibri" charset="0"/>
              </a:rPr>
              <a:t>in the Product Backlog </a:t>
            </a:r>
          </a:p>
          <a:p>
            <a:pPr marL="285750" lvl="0" indent="-285750">
              <a:buFont typeface="Arial" charset="0"/>
              <a:buChar char="•"/>
            </a:pPr>
            <a:endParaRPr lang="en-GB" dirty="0">
              <a:latin typeface="Calibri" charset="0"/>
              <a:ea typeface="Calibri" charset="0"/>
              <a:cs typeface="Calibri" charset="0"/>
            </a:endParaRPr>
          </a:p>
          <a:p>
            <a:pPr marL="285750" lvl="0" indent="-285750">
              <a:buFont typeface="Arial" charset="0"/>
              <a:buChar char="•"/>
            </a:pPr>
            <a:r>
              <a:rPr lang="en-GB" dirty="0">
                <a:latin typeface="Calibri" charset="0"/>
                <a:ea typeface="Calibri" charset="0"/>
                <a:cs typeface="Calibri" charset="0"/>
              </a:rPr>
              <a:t>The Product Owner sets the priority of the </a:t>
            </a:r>
            <a:r>
              <a:rPr lang="en-GB" b="1" i="1" dirty="0">
                <a:solidFill>
                  <a:srgbClr val="0000FF"/>
                </a:solidFill>
                <a:latin typeface="Calibri" charset="0"/>
                <a:ea typeface="Calibri" charset="0"/>
                <a:cs typeface="Calibri" charset="0"/>
              </a:rPr>
              <a:t>risk item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862AE0C-75D0-7748-B611-998932EC24A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4378" y="5828555"/>
            <a:ext cx="8999622" cy="474943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Refer to: Tutorial 5_procurment:Change Control, slide 20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281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1E179-7C69-694E-96C9-254396779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13" y="147917"/>
            <a:ext cx="5767387" cy="685800"/>
          </a:xfrm>
        </p:spPr>
        <p:txBody>
          <a:bodyPr/>
          <a:lstStyle/>
          <a:p>
            <a:r>
              <a:rPr lang="en-US" sz="2800" dirty="0"/>
              <a:t>Agile Risk Process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BF620F-644D-7844-B5CC-2589F4D975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14</a:t>
            </a:fld>
            <a:r>
              <a:rPr lang="en-AU"/>
              <a:t>-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D7EAD3F8-5209-3D42-BFF7-FC9017DE76E9}"/>
              </a:ext>
            </a:extLst>
          </p:cNvPr>
          <p:cNvSpPr txBox="1">
            <a:spLocks/>
          </p:cNvSpPr>
          <p:nvPr/>
        </p:nvSpPr>
        <p:spPr>
          <a:xfrm>
            <a:off x="1108981" y="971874"/>
            <a:ext cx="4967969" cy="66159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GB" dirty="0">
                <a:solidFill>
                  <a:srgbClr val="00B050"/>
                </a:solidFill>
                <a:latin typeface="Calibri" charset="0"/>
                <a:ea typeface="Calibri" charset="0"/>
                <a:cs typeface="Calibri" charset="0"/>
              </a:rPr>
              <a:t>Sprint Review risk evaluation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FFED7B-B476-A743-BB09-6B83425E8246}"/>
              </a:ext>
            </a:extLst>
          </p:cNvPr>
          <p:cNvSpPr/>
          <p:nvPr/>
        </p:nvSpPr>
        <p:spPr>
          <a:xfrm>
            <a:off x="277358" y="1247357"/>
            <a:ext cx="804448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latin typeface="Calibri" charset="0"/>
                <a:ea typeface="Calibri" charset="0"/>
                <a:cs typeface="Calibri" charset="0"/>
              </a:rPr>
              <a:t> </a:t>
            </a:r>
            <a:endParaRPr lang="en-GB" dirty="0">
              <a:latin typeface="Calibri" panose="020F0502020204030204" pitchFamily="34" charset="0"/>
              <a:ea typeface="Calibri" charset="0"/>
              <a:cs typeface="Calibri" panose="020F0502020204030204" pitchFamily="34" charset="0"/>
            </a:endParaRPr>
          </a:p>
          <a:p>
            <a:pPr marL="285750" lvl="0" indent="-285750">
              <a:buFont typeface="Arial" charset="0"/>
              <a:buChar char="•"/>
            </a:pPr>
            <a:r>
              <a:rPr lang="en-GB" dirty="0">
                <a:latin typeface="Calibri" panose="020F0502020204030204" pitchFamily="34" charset="0"/>
                <a:ea typeface="Calibri" charset="0"/>
                <a:cs typeface="Calibri" panose="020F0502020204030204" pitchFamily="34" charset="0"/>
              </a:rPr>
              <a:t>The format of a </a:t>
            </a:r>
            <a:r>
              <a:rPr lang="en-GB" b="1" i="1" dirty="0">
                <a:solidFill>
                  <a:srgbClr val="0000FF"/>
                </a:solidFill>
                <a:latin typeface="Calibri" panose="020F0502020204030204" pitchFamily="34" charset="0"/>
                <a:ea typeface="Calibri" charset="0"/>
                <a:cs typeface="Calibri" panose="020F0502020204030204" pitchFamily="34" charset="0"/>
              </a:rPr>
              <a:t>risk item</a:t>
            </a:r>
            <a:r>
              <a:rPr lang="en-GB" b="1" dirty="0">
                <a:solidFill>
                  <a:srgbClr val="0000FF"/>
                </a:solidFill>
                <a:latin typeface="Calibri" panose="020F0502020204030204" pitchFamily="34" charset="0"/>
                <a:ea typeface="Calibri" charset="0"/>
                <a:cs typeface="Calibri" panose="020F0502020204030204" pitchFamily="34" charset="0"/>
              </a:rPr>
              <a:t> </a:t>
            </a:r>
            <a:r>
              <a:rPr lang="en-GB" dirty="0">
                <a:latin typeface="Calibri" panose="020F0502020204030204" pitchFamily="34" charset="0"/>
                <a:ea typeface="Calibri" charset="0"/>
                <a:cs typeface="Calibri" panose="020F0502020204030204" pitchFamily="34" charset="0"/>
              </a:rPr>
              <a:t>in the Product Backlog can vary</a:t>
            </a:r>
          </a:p>
          <a:p>
            <a:pPr marL="285750" lvl="0" indent="-285750">
              <a:buFont typeface="Arial" charset="0"/>
              <a:buChar char="•"/>
            </a:pPr>
            <a:endParaRPr lang="en-GB" dirty="0">
              <a:latin typeface="Calibri" panose="020F0502020204030204" pitchFamily="34" charset="0"/>
              <a:ea typeface="Calibri" charset="0"/>
              <a:cs typeface="Calibri" panose="020F0502020204030204" pitchFamily="34" charset="0"/>
            </a:endParaRPr>
          </a:p>
          <a:p>
            <a:pPr marL="285750" lvl="0" indent="-285750">
              <a:buFont typeface="Arial" charset="0"/>
              <a:buChar char="•"/>
            </a:pPr>
            <a: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  <a:t>Optionally use Feature-Driven Development (</a:t>
            </a:r>
            <a:r>
              <a:rPr lang="en-AU" b="1" dirty="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FDD</a:t>
            </a:r>
            <a: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  <a:t>) syntax, </a:t>
            </a:r>
          </a:p>
          <a:p>
            <a:pPr lvl="1"/>
            <a: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  <a:t>(when the role is not obvious)</a:t>
            </a:r>
            <a:endParaRPr lang="en-GB" dirty="0">
              <a:latin typeface="Calibri" panose="020F0502020204030204" pitchFamily="34" charset="0"/>
              <a:ea typeface="Calibri" charset="0"/>
              <a:cs typeface="Calibri" panose="020F050202020403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DA490F7-0C5C-B44B-AC76-F2991A5719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590" b="14135"/>
          <a:stretch/>
        </p:blipFill>
        <p:spPr>
          <a:xfrm>
            <a:off x="3225993" y="3249038"/>
            <a:ext cx="3080084" cy="1634248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258E7622-4006-5E44-B489-B86978856D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83527" y="5785534"/>
            <a:ext cx="5860473" cy="620371"/>
          </a:xfrm>
        </p:spPr>
        <p:txBody>
          <a:bodyPr/>
          <a:lstStyle/>
          <a:p>
            <a:pPr marL="0" indent="0">
              <a:buNone/>
            </a:pPr>
            <a:r>
              <a:rPr lang="en-AU" sz="1800" dirty="0">
                <a:solidFill>
                  <a:schemeClr val="bg1">
                    <a:lumMod val="7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www.mountaingoatsoftware.com/blog/</a:t>
            </a:r>
            <a:r>
              <a:rPr lang="en-AU" sz="1800" dirty="0">
                <a:solidFill>
                  <a:schemeClr val="bg1">
                    <a:lumMod val="75000"/>
                  </a:schemeClr>
                </a:solidFill>
              </a:rPr>
              <a:t>not-everything-needs-to-be-a-user-story-using-</a:t>
            </a:r>
            <a:r>
              <a:rPr lang="en-AU" sz="1800" dirty="0" err="1">
                <a:solidFill>
                  <a:schemeClr val="bg1">
                    <a:lumMod val="75000"/>
                  </a:schemeClr>
                </a:solidFill>
              </a:rPr>
              <a:t>fdd</a:t>
            </a:r>
            <a:r>
              <a:rPr lang="en-AU" sz="1800" dirty="0">
                <a:solidFill>
                  <a:schemeClr val="bg1">
                    <a:lumMod val="75000"/>
                  </a:schemeClr>
                </a:solidFill>
              </a:rPr>
              <a:t>-features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E28828-A223-D143-8245-F67257A01B51}"/>
              </a:ext>
            </a:extLst>
          </p:cNvPr>
          <p:cNvSpPr/>
          <p:nvPr/>
        </p:nvSpPr>
        <p:spPr>
          <a:xfrm>
            <a:off x="659417" y="5014772"/>
            <a:ext cx="80176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  <a:t>Example.</a:t>
            </a:r>
          </a:p>
          <a:p>
            <a:r>
              <a:rPr lang="en-AU" dirty="0">
                <a:latin typeface="Calibri" panose="020F0502020204030204" pitchFamily="34" charset="0"/>
                <a:cs typeface="Calibri" panose="020F0502020204030204" pitchFamily="34" charset="0"/>
              </a:rPr>
              <a:t>Risk 1: include request priority, for an effective booking service</a:t>
            </a:r>
          </a:p>
        </p:txBody>
      </p:sp>
    </p:spTree>
    <p:extLst>
      <p:ext uri="{BB962C8B-B14F-4D97-AF65-F5344CB8AC3E}">
        <p14:creationId xmlns:p14="http://schemas.microsoft.com/office/powerpoint/2010/main" val="2485057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163C0-BEF5-684D-8B38-8281EA8B5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41CA69-0D76-8548-BCD3-40D6517768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15</a:t>
            </a:fld>
            <a:r>
              <a:rPr lang="en-AU"/>
              <a:t>-</a:t>
            </a:r>
          </a:p>
        </p:txBody>
      </p:sp>
      <p:sp>
        <p:nvSpPr>
          <p:cNvPr id="5" name="Shape 100">
            <a:extLst>
              <a:ext uri="{FF2B5EF4-FFF2-40B4-BE49-F238E27FC236}">
                <a16:creationId xmlns:a16="http://schemas.microsoft.com/office/drawing/2014/main" id="{D83EAA06-9237-FA4B-BF8C-8985E9789009}"/>
              </a:ext>
            </a:extLst>
          </p:cNvPr>
          <p:cNvSpPr txBox="1">
            <a:spLocks/>
          </p:cNvSpPr>
          <p:nvPr/>
        </p:nvSpPr>
        <p:spPr>
          <a:xfrm>
            <a:off x="629516" y="1288934"/>
            <a:ext cx="8265102" cy="91394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buFontTx/>
              <a:buNone/>
            </a:pPr>
            <a:r>
              <a:rPr lang="en" sz="2400" kern="0" dirty="0"/>
              <a:t>What are the key differences in characteristics between the </a:t>
            </a:r>
            <a:endParaRPr lang="en-US" sz="2400" kern="0" dirty="0"/>
          </a:p>
          <a:p>
            <a:pPr algn="ctr">
              <a:spcBef>
                <a:spcPts val="0"/>
              </a:spcBef>
              <a:buFontTx/>
              <a:buNone/>
            </a:pPr>
            <a:r>
              <a:rPr lang="en-AU" sz="2400" kern="0" dirty="0">
                <a:solidFill>
                  <a:srgbClr val="00B050"/>
                </a:solidFill>
              </a:rPr>
              <a:t>F</a:t>
            </a:r>
            <a:r>
              <a:rPr lang="en" sz="2400" kern="0" dirty="0" err="1">
                <a:solidFill>
                  <a:srgbClr val="00B050"/>
                </a:solidFill>
              </a:rPr>
              <a:t>ormal</a:t>
            </a:r>
            <a:r>
              <a:rPr lang="en" sz="2400" kern="0" dirty="0">
                <a:solidFill>
                  <a:srgbClr val="00B050"/>
                </a:solidFill>
              </a:rPr>
              <a:t>-incremental</a:t>
            </a:r>
            <a:r>
              <a:rPr lang="en" sz="2400" kern="0" dirty="0">
                <a:solidFill>
                  <a:schemeClr val="accent5"/>
                </a:solidFill>
              </a:rPr>
              <a:t> </a:t>
            </a:r>
            <a:r>
              <a:rPr lang="en" sz="2400" kern="0" dirty="0"/>
              <a:t>and</a:t>
            </a:r>
            <a:r>
              <a:rPr lang="en" sz="2400" kern="0" dirty="0">
                <a:solidFill>
                  <a:srgbClr val="00B050"/>
                </a:solidFill>
              </a:rPr>
              <a:t> Agile-iterative </a:t>
            </a:r>
            <a:r>
              <a:rPr lang="en-US" sz="2400" kern="0" dirty="0"/>
              <a:t>SDLC</a:t>
            </a:r>
            <a:r>
              <a:rPr lang="en" sz="2400" kern="0" dirty="0"/>
              <a:t>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E749B6A-0E90-D84D-9DBD-6149CE0C65DB}"/>
              </a:ext>
            </a:extLst>
          </p:cNvPr>
          <p:cNvSpPr/>
          <p:nvPr/>
        </p:nvSpPr>
        <p:spPr>
          <a:xfrm>
            <a:off x="0" y="1298918"/>
            <a:ext cx="71913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0"/>
              </a:spcBef>
            </a:pPr>
            <a:r>
              <a:rPr lang="en" b="1" dirty="0">
                <a:solidFill>
                  <a:srgbClr val="0000FF"/>
                </a:solidFill>
              </a:rPr>
              <a:t>6 a.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0846476-FB5D-944F-9233-AAEFA618F4DA}"/>
              </a:ext>
            </a:extLst>
          </p:cNvPr>
          <p:cNvSpPr/>
          <p:nvPr/>
        </p:nvSpPr>
        <p:spPr>
          <a:xfrm>
            <a:off x="180109" y="4790262"/>
            <a:ext cx="71913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0"/>
              </a:spcBef>
            </a:pPr>
            <a:r>
              <a:rPr lang="en" b="1" dirty="0">
                <a:solidFill>
                  <a:srgbClr val="0000FF"/>
                </a:solidFill>
              </a:rPr>
              <a:t>b.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B7A698-F6B1-1C4A-9565-7D49CB3E1591}"/>
              </a:ext>
            </a:extLst>
          </p:cNvPr>
          <p:cNvSpPr/>
          <p:nvPr/>
        </p:nvSpPr>
        <p:spPr>
          <a:xfrm>
            <a:off x="678872" y="4782327"/>
            <a:ext cx="84651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buFontTx/>
              <a:buNone/>
            </a:pPr>
            <a:r>
              <a:rPr lang="en" kern="0" dirty="0"/>
              <a:t>How would these characteristics </a:t>
            </a:r>
            <a:r>
              <a:rPr lang="en-US" kern="0" dirty="0">
                <a:solidFill>
                  <a:srgbClr val="00B050"/>
                </a:solidFill>
              </a:rPr>
              <a:t>influence risk </a:t>
            </a:r>
            <a:r>
              <a:rPr lang="en-US" kern="0" dirty="0"/>
              <a:t>management?</a:t>
            </a:r>
            <a:endParaRPr lang="en" kern="0" dirty="0"/>
          </a:p>
        </p:txBody>
      </p:sp>
    </p:spTree>
    <p:extLst>
      <p:ext uri="{BB962C8B-B14F-4D97-AF65-F5344CB8AC3E}">
        <p14:creationId xmlns:p14="http://schemas.microsoft.com/office/powerpoint/2010/main" val="42154396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A0BDCE-85D0-4843-9240-588B02C55B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16</a:t>
            </a:fld>
            <a:r>
              <a:rPr lang="en-AU"/>
              <a:t>-</a:t>
            </a:r>
          </a:p>
        </p:txBody>
      </p:sp>
      <p:sp>
        <p:nvSpPr>
          <p:cNvPr id="5" name="Shape 99">
            <a:extLst>
              <a:ext uri="{FF2B5EF4-FFF2-40B4-BE49-F238E27FC236}">
                <a16:creationId xmlns:a16="http://schemas.microsoft.com/office/drawing/2014/main" id="{2FDAA389-2FD8-124C-A0BC-B6C1EAA006F6}"/>
              </a:ext>
            </a:extLst>
          </p:cNvPr>
          <p:cNvSpPr txBox="1">
            <a:spLocks/>
          </p:cNvSpPr>
          <p:nvPr/>
        </p:nvSpPr>
        <p:spPr bwMode="auto">
          <a:xfrm>
            <a:off x="2328862" y="2659800"/>
            <a:ext cx="6427237" cy="15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" sz="6000" kern="0">
                <a:solidFill>
                  <a:srgbClr val="00B050"/>
                </a:solidFill>
              </a:rPr>
              <a:t>Thank You!</a:t>
            </a:r>
            <a:endParaRPr lang="en" sz="6000" kern="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9874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F5B286-CE2A-6949-8A76-C03922B5E3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2</a:t>
            </a:fld>
            <a:r>
              <a:rPr lang="en-AU"/>
              <a:t>-</a:t>
            </a:r>
          </a:p>
        </p:txBody>
      </p:sp>
      <p:sp>
        <p:nvSpPr>
          <p:cNvPr id="5" name="Shape 69">
            <a:extLst>
              <a:ext uri="{FF2B5EF4-FFF2-40B4-BE49-F238E27FC236}">
                <a16:creationId xmlns:a16="http://schemas.microsoft.com/office/drawing/2014/main" id="{795859F8-B504-7E47-8DDC-724530357805}"/>
              </a:ext>
            </a:extLst>
          </p:cNvPr>
          <p:cNvSpPr txBox="1">
            <a:spLocks/>
          </p:cNvSpPr>
          <p:nvPr/>
        </p:nvSpPr>
        <p:spPr bwMode="auto">
          <a:xfrm>
            <a:off x="2510615" y="131454"/>
            <a:ext cx="5196471" cy="68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pPr>
              <a:spcBef>
                <a:spcPts val="0"/>
              </a:spcBef>
            </a:pPr>
            <a:r>
              <a:rPr lang="en" kern="0" dirty="0"/>
              <a:t>Today’s aim</a:t>
            </a:r>
          </a:p>
        </p:txBody>
      </p:sp>
      <p:sp>
        <p:nvSpPr>
          <p:cNvPr id="6" name="Shape 70">
            <a:extLst>
              <a:ext uri="{FF2B5EF4-FFF2-40B4-BE49-F238E27FC236}">
                <a16:creationId xmlns:a16="http://schemas.microsoft.com/office/drawing/2014/main" id="{C5C37F20-869A-1D45-B5EF-FDC63575D9F2}"/>
              </a:ext>
            </a:extLst>
          </p:cNvPr>
          <p:cNvSpPr txBox="1">
            <a:spLocks/>
          </p:cNvSpPr>
          <p:nvPr/>
        </p:nvSpPr>
        <p:spPr>
          <a:xfrm>
            <a:off x="833673" y="1060403"/>
            <a:ext cx="7403013" cy="733002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lv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3200" dirty="0"/>
              <a:t>Understand</a:t>
            </a:r>
            <a:r>
              <a:rPr lang="en-US" sz="3200" dirty="0">
                <a:solidFill>
                  <a:srgbClr val="00B050"/>
                </a:solidFill>
              </a:rPr>
              <a:t> Risk Management </a:t>
            </a:r>
            <a:r>
              <a:rPr lang="en" sz="3200" dirty="0">
                <a:solidFill>
                  <a:srgbClr val="00B050"/>
                </a:solidFill>
              </a:rPr>
              <a:t> </a:t>
            </a:r>
          </a:p>
        </p:txBody>
      </p:sp>
      <p:pic>
        <p:nvPicPr>
          <p:cNvPr id="8" name="Picture 7" descr="http://www.4medapproved.com/hitsecurity/wp-content/uploads/2013/04/Risk.jpg">
            <a:extLst>
              <a:ext uri="{FF2B5EF4-FFF2-40B4-BE49-F238E27FC236}">
                <a16:creationId xmlns:a16="http://schemas.microsoft.com/office/drawing/2014/main" id="{0CF1E56C-09A6-974E-9625-5823836004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/>
          <a:srcRect l="19636" t="21437" r="19392" b="11421"/>
          <a:stretch/>
        </p:blipFill>
        <p:spPr bwMode="auto">
          <a:xfrm>
            <a:off x="3116344" y="2264955"/>
            <a:ext cx="2860594" cy="2434046"/>
          </a:xfrm>
          <a:prstGeom prst="rect">
            <a:avLst/>
          </a:prstGeom>
          <a:noFill/>
        </p:spPr>
      </p:pic>
      <p:sp>
        <p:nvSpPr>
          <p:cNvPr id="11" name="Shape 70">
            <a:extLst>
              <a:ext uri="{FF2B5EF4-FFF2-40B4-BE49-F238E27FC236}">
                <a16:creationId xmlns:a16="http://schemas.microsoft.com/office/drawing/2014/main" id="{159540F0-13F5-AC42-82A5-46D3C6306E1E}"/>
              </a:ext>
            </a:extLst>
          </p:cNvPr>
          <p:cNvSpPr txBox="1">
            <a:spLocks/>
          </p:cNvSpPr>
          <p:nvPr/>
        </p:nvSpPr>
        <p:spPr>
          <a:xfrm>
            <a:off x="1425677" y="5153891"/>
            <a:ext cx="6638460" cy="110975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lvl="0" algn="ctr">
              <a:lnSpc>
                <a:spcPct val="115000"/>
              </a:lnSpc>
              <a:spcBef>
                <a:spcPts val="0"/>
              </a:spcBef>
              <a:buNone/>
            </a:pPr>
            <a:endParaRPr lang="en-US" sz="3200" dirty="0">
              <a:solidFill>
                <a:schemeClr val="bg2"/>
              </a:solidFill>
            </a:endParaRPr>
          </a:p>
          <a:p>
            <a:pPr lv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3200" dirty="0"/>
              <a:t>for Language Research project</a:t>
            </a:r>
            <a:endParaRPr lang="en" sz="3200" dirty="0"/>
          </a:p>
        </p:txBody>
      </p:sp>
    </p:spTree>
    <p:extLst>
      <p:ext uri="{BB962C8B-B14F-4D97-AF65-F5344CB8AC3E}">
        <p14:creationId xmlns:p14="http://schemas.microsoft.com/office/powerpoint/2010/main" val="2576220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22FFE-FEEE-A049-9BE4-BB9CBFA56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That’s interesting!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8FB30E-4685-864D-8D17-7D6C62D68B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3</a:t>
            </a:fld>
            <a:r>
              <a:rPr lang="en-AU"/>
              <a:t>-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A8039984-DEEE-3E40-B3FA-B26493902465}"/>
              </a:ext>
            </a:extLst>
          </p:cNvPr>
          <p:cNvSpPr txBox="1">
            <a:spLocks/>
          </p:cNvSpPr>
          <p:nvPr/>
        </p:nvSpPr>
        <p:spPr>
          <a:xfrm>
            <a:off x="387900" y="1489824"/>
            <a:ext cx="8368200" cy="443801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sz="2000" kern="0" dirty="0"/>
              <a:t>IBM (2008): 40% of IT projects meet schedule, budget, &amp; quality goals </a:t>
            </a:r>
          </a:p>
          <a:p>
            <a:endParaRPr lang="en-US" sz="2000" kern="0" dirty="0"/>
          </a:p>
          <a:p>
            <a:pPr marL="0" indent="0">
              <a:buNone/>
            </a:pPr>
            <a:endParaRPr lang="en-US" sz="2000" kern="0" dirty="0"/>
          </a:p>
          <a:p>
            <a:pPr marL="0" indent="0">
              <a:buNone/>
            </a:pPr>
            <a:endParaRPr lang="en-US" sz="2000" kern="0" dirty="0"/>
          </a:p>
          <a:p>
            <a:pPr marL="0" indent="0">
              <a:buNone/>
            </a:pPr>
            <a:r>
              <a:rPr lang="en-US" sz="2000" kern="0" dirty="0"/>
              <a:t>KPMG (2013): a third of the IT spend for an organization delivers the desired results </a:t>
            </a:r>
          </a:p>
          <a:p>
            <a:endParaRPr lang="en-US" sz="2000" kern="0" dirty="0"/>
          </a:p>
          <a:p>
            <a:endParaRPr lang="en-US" sz="2000" kern="0" dirty="0"/>
          </a:p>
          <a:p>
            <a:endParaRPr lang="en-US" sz="2000" kern="0" dirty="0"/>
          </a:p>
          <a:p>
            <a:pPr marL="0" indent="0">
              <a:buNone/>
            </a:pPr>
            <a:r>
              <a:rPr lang="en-US" sz="2000" kern="0" dirty="0"/>
              <a:t>XDNET (2009): estimate that the cost of failed IT projects are as high as $6 Trillion worldwide</a:t>
            </a:r>
          </a:p>
          <a:p>
            <a:pPr marL="0" indent="0">
              <a:buNone/>
            </a:pPr>
            <a:endParaRPr lang="en-US" kern="0" dirty="0"/>
          </a:p>
        </p:txBody>
      </p:sp>
      <p:sp>
        <p:nvSpPr>
          <p:cNvPr id="5" name="Shape 76">
            <a:extLst>
              <a:ext uri="{FF2B5EF4-FFF2-40B4-BE49-F238E27FC236}">
                <a16:creationId xmlns:a16="http://schemas.microsoft.com/office/drawing/2014/main" id="{B6D5A504-F62B-EF41-A0B1-D3ABF71F7B1B}"/>
              </a:ext>
            </a:extLst>
          </p:cNvPr>
          <p:cNvSpPr txBox="1">
            <a:spLocks/>
          </p:cNvSpPr>
          <p:nvPr/>
        </p:nvSpPr>
        <p:spPr>
          <a:xfrm>
            <a:off x="2093509" y="1949216"/>
            <a:ext cx="6167622" cy="631373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None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hlinkClick r:id="rId3"/>
              </a:rPr>
              <a:t>http://www-935.ibm.com/services/us/gbs/bus/</a:t>
            </a:r>
            <a:endParaRPr lang="en-US" sz="1800" dirty="0">
              <a:solidFill>
                <a:schemeClr val="bg1">
                  <a:lumMod val="65000"/>
                </a:schemeClr>
              </a:solidFill>
            </a:endParaRPr>
          </a:p>
          <a:p>
            <a:pPr indent="-30163">
              <a:buNone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pdf/gbe03100-usen-03-making-change-work.pdf</a:t>
            </a:r>
          </a:p>
        </p:txBody>
      </p:sp>
      <p:sp>
        <p:nvSpPr>
          <p:cNvPr id="6" name="Shape 76">
            <a:extLst>
              <a:ext uri="{FF2B5EF4-FFF2-40B4-BE49-F238E27FC236}">
                <a16:creationId xmlns:a16="http://schemas.microsoft.com/office/drawing/2014/main" id="{8AF5D58F-4F19-7746-B7DB-DCDD6CC1D3D1}"/>
              </a:ext>
            </a:extLst>
          </p:cNvPr>
          <p:cNvSpPr txBox="1">
            <a:spLocks/>
          </p:cNvSpPr>
          <p:nvPr/>
        </p:nvSpPr>
        <p:spPr>
          <a:xfrm>
            <a:off x="1867536" y="3599342"/>
            <a:ext cx="7166105" cy="631373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None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  <a:hlinkClick r:id="rId4"/>
              </a:rPr>
              <a:t>https://www.kpmg.com/NZ/en/IssuesAndInsights/ArticlesPublications/Documents/KPMG-Project-Management-Survey-2013.pdf</a:t>
            </a:r>
            <a:endParaRPr 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Shape 76">
            <a:extLst>
              <a:ext uri="{FF2B5EF4-FFF2-40B4-BE49-F238E27FC236}">
                <a16:creationId xmlns:a16="http://schemas.microsoft.com/office/drawing/2014/main" id="{A7A24505-36EB-2147-84C4-B0680FA97192}"/>
              </a:ext>
            </a:extLst>
          </p:cNvPr>
          <p:cNvSpPr txBox="1">
            <a:spLocks/>
          </p:cNvSpPr>
          <p:nvPr/>
        </p:nvSpPr>
        <p:spPr>
          <a:xfrm>
            <a:off x="1962129" y="5470184"/>
            <a:ext cx="5494959" cy="631373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None/>
            </a:pPr>
            <a:r>
              <a:rPr lang="en-US" sz="1800" dirty="0">
                <a:hlinkClick r:id="rId5"/>
              </a:rPr>
              <a:t>http://www.zdnet.com/blog/projectfailures/</a:t>
            </a:r>
            <a:endParaRPr lang="en-US" sz="1800" dirty="0"/>
          </a:p>
          <a:p>
            <a:pPr indent="-61913">
              <a:buNone/>
            </a:pP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worldwide-cost-of-it-failure-6-2-trillion/7627</a:t>
            </a:r>
          </a:p>
        </p:txBody>
      </p:sp>
    </p:spTree>
    <p:extLst>
      <p:ext uri="{BB962C8B-B14F-4D97-AF65-F5344CB8AC3E}">
        <p14:creationId xmlns:p14="http://schemas.microsoft.com/office/powerpoint/2010/main" val="878855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879A0-91A4-2644-905C-A1F3BED1F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you been paying attention?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CDF66E-E8C2-BF4C-AB29-141B3A11FE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4</a:t>
            </a:fld>
            <a:r>
              <a:rPr lang="en-AU"/>
              <a:t>-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A60129B-3FBB-9F4A-9134-0E547EAE0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350" y="2070100"/>
            <a:ext cx="2781300" cy="27178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4C21B99-7ED0-6647-8553-7E8799EBF52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200" y="990600"/>
            <a:ext cx="8991600" cy="85344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Risk Quiz</a:t>
            </a:r>
          </a:p>
        </p:txBody>
      </p:sp>
      <p:sp>
        <p:nvSpPr>
          <p:cNvPr id="8" name="Shape 70">
            <a:extLst>
              <a:ext uri="{FF2B5EF4-FFF2-40B4-BE49-F238E27FC236}">
                <a16:creationId xmlns:a16="http://schemas.microsoft.com/office/drawing/2014/main" id="{2112BD97-3B92-AA43-BE1A-9635A554DC6F}"/>
              </a:ext>
            </a:extLst>
          </p:cNvPr>
          <p:cNvSpPr txBox="1">
            <a:spLocks/>
          </p:cNvSpPr>
          <p:nvPr/>
        </p:nvSpPr>
        <p:spPr>
          <a:xfrm>
            <a:off x="1051152" y="5353480"/>
            <a:ext cx="6606949" cy="787697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ctr">
              <a:lnSpc>
                <a:spcPct val="115000"/>
              </a:lnSpc>
              <a:spcBef>
                <a:spcPts val="0"/>
              </a:spcBef>
              <a:buFontTx/>
              <a:buNone/>
            </a:pPr>
            <a:r>
              <a:rPr lang="en" sz="3000" kern="0" dirty="0"/>
              <a:t>Answer the following </a:t>
            </a:r>
            <a:r>
              <a:rPr lang="en" sz="3000" b="1" kern="0" dirty="0">
                <a:solidFill>
                  <a:srgbClr val="0000FF"/>
                </a:solidFill>
              </a:rPr>
              <a:t>six</a:t>
            </a:r>
            <a:r>
              <a:rPr lang="en" sz="3000" kern="0" dirty="0"/>
              <a:t> questions</a:t>
            </a:r>
          </a:p>
        </p:txBody>
      </p:sp>
    </p:spTree>
    <p:extLst>
      <p:ext uri="{BB962C8B-B14F-4D97-AF65-F5344CB8AC3E}">
        <p14:creationId xmlns:p14="http://schemas.microsoft.com/office/powerpoint/2010/main" val="2628865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D6185-2A6F-BD46-89C0-1693F6591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243E1F-B1D2-7E46-B9BB-04B5CCD2E7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5</a:t>
            </a:fld>
            <a:r>
              <a:rPr lang="en-AU"/>
              <a:t>-</a:t>
            </a:r>
          </a:p>
        </p:txBody>
      </p:sp>
      <p:sp>
        <p:nvSpPr>
          <p:cNvPr id="7" name="Shape 76">
            <a:extLst>
              <a:ext uri="{FF2B5EF4-FFF2-40B4-BE49-F238E27FC236}">
                <a16:creationId xmlns:a16="http://schemas.microsoft.com/office/drawing/2014/main" id="{86541BFD-1150-FE42-8A62-A4805377D89D}"/>
              </a:ext>
            </a:extLst>
          </p:cNvPr>
          <p:cNvSpPr txBox="1">
            <a:spLocks/>
          </p:cNvSpPr>
          <p:nvPr/>
        </p:nvSpPr>
        <p:spPr>
          <a:xfrm>
            <a:off x="712934" y="3601027"/>
            <a:ext cx="2955299" cy="373377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  <a:buNone/>
            </a:pPr>
            <a:r>
              <a:rPr lang="en-US" sz="2400" kern="0" dirty="0">
                <a:solidFill>
                  <a:srgbClr val="00B050"/>
                </a:solidFill>
              </a:rPr>
              <a:t>Risk Management</a:t>
            </a:r>
            <a:endParaRPr lang="en-US" sz="2400" kern="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Shape 76">
            <a:extLst>
              <a:ext uri="{FF2B5EF4-FFF2-40B4-BE49-F238E27FC236}">
                <a16:creationId xmlns:a16="http://schemas.microsoft.com/office/drawing/2014/main" id="{2ED7898B-6707-4A44-A6E5-19A456C2ED99}"/>
              </a:ext>
            </a:extLst>
          </p:cNvPr>
          <p:cNvSpPr txBox="1">
            <a:spLocks/>
          </p:cNvSpPr>
          <p:nvPr/>
        </p:nvSpPr>
        <p:spPr>
          <a:xfrm>
            <a:off x="648669" y="1105447"/>
            <a:ext cx="2822780" cy="627017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  <a:buNone/>
            </a:pPr>
            <a:r>
              <a:rPr lang="en-US" sz="2400" kern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Define Project Risk</a:t>
            </a:r>
          </a:p>
        </p:txBody>
      </p:sp>
      <p:sp>
        <p:nvSpPr>
          <p:cNvPr id="13" name="Shape 76">
            <a:extLst>
              <a:ext uri="{FF2B5EF4-FFF2-40B4-BE49-F238E27FC236}">
                <a16:creationId xmlns:a16="http://schemas.microsoft.com/office/drawing/2014/main" id="{D9E02C5F-1476-1E48-B571-84C5B2E5E96B}"/>
              </a:ext>
            </a:extLst>
          </p:cNvPr>
          <p:cNvSpPr txBox="1">
            <a:spLocks/>
          </p:cNvSpPr>
          <p:nvPr/>
        </p:nvSpPr>
        <p:spPr>
          <a:xfrm>
            <a:off x="647345" y="2406248"/>
            <a:ext cx="3658842" cy="889845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  <a:buNone/>
            </a:pPr>
            <a:r>
              <a:rPr lang="en-US" sz="2400" kern="0" dirty="0"/>
              <a:t>In what PM phase does</a:t>
            </a:r>
          </a:p>
          <a:p>
            <a:pPr>
              <a:buFontTx/>
              <a:buNone/>
            </a:pPr>
            <a:r>
              <a:rPr lang="en-US" sz="2400" kern="0" dirty="0"/>
              <a:t>Risk Management start?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7ACB0A9-4BFC-6B48-88B6-35B9EBB77061}"/>
              </a:ext>
            </a:extLst>
          </p:cNvPr>
          <p:cNvSpPr/>
          <p:nvPr/>
        </p:nvSpPr>
        <p:spPr>
          <a:xfrm>
            <a:off x="127959" y="2520271"/>
            <a:ext cx="571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0"/>
              </a:spcBef>
            </a:pPr>
            <a:r>
              <a:rPr lang="en" b="1" dirty="0">
                <a:solidFill>
                  <a:srgbClr val="0000FF"/>
                </a:solidFill>
              </a:rPr>
              <a:t>2.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280CD79-DCDF-3943-AF0C-F1A30130E20F}"/>
              </a:ext>
            </a:extLst>
          </p:cNvPr>
          <p:cNvSpPr/>
          <p:nvPr/>
        </p:nvSpPr>
        <p:spPr>
          <a:xfrm>
            <a:off x="137152" y="1180458"/>
            <a:ext cx="571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0"/>
              </a:spcBef>
            </a:pPr>
            <a:r>
              <a:rPr lang="en" b="1" dirty="0">
                <a:solidFill>
                  <a:srgbClr val="0000FF"/>
                </a:solidFill>
              </a:rPr>
              <a:t>1.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3FAF13-36AA-2E47-8F32-A674FC8DE1A7}"/>
              </a:ext>
            </a:extLst>
          </p:cNvPr>
          <p:cNvSpPr/>
          <p:nvPr/>
        </p:nvSpPr>
        <p:spPr>
          <a:xfrm>
            <a:off x="700952" y="3930687"/>
            <a:ext cx="57931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>
                    <a:lumMod val="75000"/>
                  </a:schemeClr>
                </a:solidFill>
              </a:rPr>
              <a:t>From Lecture 8, slid 13</a:t>
            </a:r>
            <a:endParaRPr lang="en-AU" sz="14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AU" sz="1400" dirty="0">
                <a:solidFill>
                  <a:schemeClr val="bg1">
                    <a:lumMod val="75000"/>
                  </a:schemeClr>
                </a:solidFill>
              </a:rPr>
              <a:t>http://blog.zilicus.com/software-project-management-activities-roles/</a:t>
            </a:r>
          </a:p>
        </p:txBody>
      </p:sp>
      <p:pic>
        <p:nvPicPr>
          <p:cNvPr id="21" name="Google Shape;86;p11">
            <a:extLst>
              <a:ext uri="{FF2B5EF4-FFF2-40B4-BE49-F238E27FC236}">
                <a16:creationId xmlns:a16="http://schemas.microsoft.com/office/drawing/2014/main" id="{9B08E6F3-6407-C740-8415-59F5C1CBC96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06945" y="4606469"/>
            <a:ext cx="1666644" cy="177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89;p11">
            <a:extLst>
              <a:ext uri="{FF2B5EF4-FFF2-40B4-BE49-F238E27FC236}">
                <a16:creationId xmlns:a16="http://schemas.microsoft.com/office/drawing/2014/main" id="{2F5E9CFE-21E6-5E43-AD7E-1E8E1C20457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059562" y="4778477"/>
            <a:ext cx="2084438" cy="14934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FB83133-EA0E-9E45-BD59-75662AEC861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483" r="13904"/>
          <a:stretch/>
        </p:blipFill>
        <p:spPr>
          <a:xfrm>
            <a:off x="6243895" y="2960088"/>
            <a:ext cx="2060133" cy="1876439"/>
          </a:xfrm>
          <a:prstGeom prst="rect">
            <a:avLst/>
          </a:prstGeom>
        </p:spPr>
      </p:pic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9AABCCC-7882-3944-917C-0E25687E91CE}"/>
              </a:ext>
            </a:extLst>
          </p:cNvPr>
          <p:cNvSpPr txBox="1">
            <a:spLocks/>
          </p:cNvSpPr>
          <p:nvPr/>
        </p:nvSpPr>
        <p:spPr bwMode="auto">
          <a:xfrm>
            <a:off x="652815" y="1612482"/>
            <a:ext cx="2163097" cy="2304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sz="1400" kern="0" dirty="0">
                <a:solidFill>
                  <a:schemeClr val="bg1">
                    <a:lumMod val="75000"/>
                  </a:schemeClr>
                </a:solidFill>
              </a:rPr>
              <a:t>PMBOK</a:t>
            </a:r>
          </a:p>
          <a:p>
            <a:pPr marL="0" indent="0">
              <a:buFontTx/>
              <a:buNone/>
            </a:pPr>
            <a:endParaRPr 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3515259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802B4F-7598-2446-9C68-9D1C44EA07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6</a:t>
            </a:fld>
            <a:r>
              <a:rPr lang="en-AU"/>
              <a:t>-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2BD509E8-EC71-FB4B-B0C0-309ADD0A4228}"/>
              </a:ext>
            </a:extLst>
          </p:cNvPr>
          <p:cNvSpPr txBox="1">
            <a:spLocks/>
          </p:cNvSpPr>
          <p:nvPr/>
        </p:nvSpPr>
        <p:spPr>
          <a:xfrm>
            <a:off x="775800" y="1690137"/>
            <a:ext cx="8368200" cy="3949700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  <a:buNone/>
            </a:pPr>
            <a:r>
              <a:rPr lang="en-GB" sz="2000" kern="0" dirty="0">
                <a:solidFill>
                  <a:srgbClr val="0000FF"/>
                </a:solidFill>
              </a:rPr>
              <a:t>Some key characteristics are:</a:t>
            </a:r>
          </a:p>
          <a:p>
            <a:pPr>
              <a:buFontTx/>
              <a:buNone/>
            </a:pPr>
            <a:endParaRPr lang="en-GB" sz="2000" kern="0" dirty="0">
              <a:solidFill>
                <a:srgbClr val="0000FF"/>
              </a:solidFill>
            </a:endParaRPr>
          </a:p>
          <a:p>
            <a:pPr>
              <a:buFontTx/>
              <a:buChar char="-"/>
            </a:pPr>
            <a:r>
              <a:rPr lang="en-GB" sz="2000" kern="0" dirty="0">
                <a:solidFill>
                  <a:srgbClr val="0000FF"/>
                </a:solidFill>
              </a:rPr>
              <a:t>data integration from several distributed resources in several different formats. One feature of the system is to resolve the differences between idiosyncratic data formats.</a:t>
            </a:r>
          </a:p>
          <a:p>
            <a:pPr>
              <a:buFontTx/>
              <a:buChar char="-"/>
            </a:pPr>
            <a:endParaRPr lang="en-GB" sz="2000" kern="0" dirty="0">
              <a:solidFill>
                <a:srgbClr val="0000FF"/>
              </a:solidFill>
            </a:endParaRPr>
          </a:p>
          <a:p>
            <a:pPr>
              <a:buFontTx/>
              <a:buChar char="-"/>
            </a:pPr>
            <a:r>
              <a:rPr lang="en-GB" sz="2000" kern="0" dirty="0">
                <a:solidFill>
                  <a:srgbClr val="0000FF"/>
                </a:solidFill>
              </a:rPr>
              <a:t>sharing modules in a distributed environment, choose between a local installation which will generate multiple copies, or a central installation with remote access</a:t>
            </a:r>
          </a:p>
          <a:p>
            <a:pPr>
              <a:buFontTx/>
              <a:buChar char="-"/>
            </a:pPr>
            <a:endParaRPr lang="en-GB" sz="2000" kern="0" dirty="0">
              <a:solidFill>
                <a:srgbClr val="0000FF"/>
              </a:solidFill>
            </a:endParaRPr>
          </a:p>
          <a:p>
            <a:pPr>
              <a:buFontTx/>
              <a:buNone/>
            </a:pPr>
            <a:r>
              <a:rPr lang="en-GB" sz="2000" kern="0" dirty="0">
                <a:solidFill>
                  <a:srgbClr val="0000FF"/>
                </a:solidFill>
              </a:rPr>
              <a:t>-	peer-to-peer control strategy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1829E1C-05F1-7041-A3B4-72D594C725B2}"/>
              </a:ext>
            </a:extLst>
          </p:cNvPr>
          <p:cNvSpPr/>
          <p:nvPr/>
        </p:nvSpPr>
        <p:spPr>
          <a:xfrm>
            <a:off x="168209" y="1153341"/>
            <a:ext cx="600865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GB" dirty="0"/>
              <a:t>For the </a:t>
            </a:r>
            <a:r>
              <a:rPr lang="en-GB" dirty="0">
                <a:solidFill>
                  <a:srgbClr val="00B050"/>
                </a:solidFill>
              </a:rPr>
              <a:t>Language Research </a:t>
            </a:r>
            <a:r>
              <a:rPr lang="en-GB" dirty="0"/>
              <a:t>Case Study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DAA568B-9FAE-674F-9C4E-94ABFDB1B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4372" y="123497"/>
            <a:ext cx="5817476" cy="685800"/>
          </a:xfrm>
        </p:spPr>
        <p:txBody>
          <a:bodyPr/>
          <a:lstStyle/>
          <a:p>
            <a:r>
              <a:rPr lang="en-US" dirty="0"/>
              <a:t>Risk  Management example</a:t>
            </a:r>
          </a:p>
        </p:txBody>
      </p:sp>
    </p:spTree>
    <p:extLst>
      <p:ext uri="{BB962C8B-B14F-4D97-AF65-F5344CB8AC3E}">
        <p14:creationId xmlns:p14="http://schemas.microsoft.com/office/powerpoint/2010/main" val="2851384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01573-5E7F-D046-9EA6-C39DAFDAB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Identify: Brainstorm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7145BF-99A9-E74F-99E8-AC14A4E2C7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7</a:t>
            </a:fld>
            <a:r>
              <a:rPr lang="en-AU"/>
              <a:t>-</a:t>
            </a:r>
          </a:p>
        </p:txBody>
      </p:sp>
      <p:sp>
        <p:nvSpPr>
          <p:cNvPr id="5" name="Shape 76">
            <a:extLst>
              <a:ext uri="{FF2B5EF4-FFF2-40B4-BE49-F238E27FC236}">
                <a16:creationId xmlns:a16="http://schemas.microsoft.com/office/drawing/2014/main" id="{B786078C-2384-AD4B-AD8D-EEDE034C5908}"/>
              </a:ext>
            </a:extLst>
          </p:cNvPr>
          <p:cNvSpPr txBox="1">
            <a:spLocks/>
          </p:cNvSpPr>
          <p:nvPr/>
        </p:nvSpPr>
        <p:spPr>
          <a:xfrm>
            <a:off x="1734108" y="1343003"/>
            <a:ext cx="5319836" cy="718772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0"/>
              </a:spcBef>
              <a:buFontTx/>
              <a:buNone/>
            </a:pPr>
            <a:r>
              <a:rPr lang="en" sz="2400" kern="0" dirty="0"/>
              <a:t>Brainstorm all</a:t>
            </a:r>
            <a:r>
              <a:rPr lang="en" sz="2400" kern="0" dirty="0">
                <a:solidFill>
                  <a:schemeClr val="accent5"/>
                </a:solidFill>
              </a:rPr>
              <a:t> </a:t>
            </a:r>
            <a:r>
              <a:rPr lang="en" sz="2400" kern="0" dirty="0">
                <a:solidFill>
                  <a:srgbClr val="00B050"/>
                </a:solidFill>
              </a:rPr>
              <a:t>risks</a:t>
            </a:r>
            <a:r>
              <a:rPr lang="en" sz="2400" kern="0" dirty="0">
                <a:solidFill>
                  <a:schemeClr val="accent5"/>
                </a:solidFill>
              </a:rPr>
              <a:t> </a:t>
            </a:r>
            <a:r>
              <a:rPr lang="en" sz="2400" kern="0" dirty="0"/>
              <a:t>for the project.</a:t>
            </a:r>
            <a:endParaRPr lang="en-US" sz="2400" kern="0" dirty="0"/>
          </a:p>
        </p:txBody>
      </p:sp>
      <p:sp>
        <p:nvSpPr>
          <p:cNvPr id="6" name="Shape 76">
            <a:extLst>
              <a:ext uri="{FF2B5EF4-FFF2-40B4-BE49-F238E27FC236}">
                <a16:creationId xmlns:a16="http://schemas.microsoft.com/office/drawing/2014/main" id="{04511BBC-65CB-AA45-84E4-4E98AF418C4D}"/>
              </a:ext>
            </a:extLst>
          </p:cNvPr>
          <p:cNvSpPr txBox="1">
            <a:spLocks/>
          </p:cNvSpPr>
          <p:nvPr/>
        </p:nvSpPr>
        <p:spPr>
          <a:xfrm>
            <a:off x="2517140" y="5356860"/>
            <a:ext cx="3169920" cy="92964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lnSpc>
                <a:spcPct val="100000"/>
              </a:lnSpc>
              <a:buFont typeface="Roboto"/>
              <a:buNone/>
            </a:pPr>
            <a:r>
              <a:rPr lang="en-US" sz="2400" dirty="0"/>
              <a:t>Nominate new ideas</a:t>
            </a:r>
          </a:p>
          <a:p>
            <a:pPr>
              <a:lnSpc>
                <a:spcPct val="100000"/>
              </a:lnSpc>
              <a:buFont typeface="Roboto"/>
              <a:buNone/>
            </a:pPr>
            <a:r>
              <a:rPr lang="en-US" sz="2400" dirty="0"/>
              <a:t>No filter!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5C796A-586D-0147-8B13-938B33883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3400" y="2349500"/>
            <a:ext cx="4787900" cy="2764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87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35724-1CC7-4045-9E7F-A30FE52DE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13" y="101600"/>
            <a:ext cx="5195887" cy="685800"/>
          </a:xfrm>
        </p:spPr>
        <p:txBody>
          <a:bodyPr/>
          <a:lstStyle/>
          <a:p>
            <a:r>
              <a:rPr lang="en-US" dirty="0"/>
              <a:t>Analyze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952F00-0C19-D543-9648-104F2B3B49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8</a:t>
            </a:fld>
            <a:r>
              <a:rPr lang="en-AU"/>
              <a:t>-</a:t>
            </a:r>
          </a:p>
        </p:txBody>
      </p:sp>
      <p:sp>
        <p:nvSpPr>
          <p:cNvPr id="5" name="Shape 82">
            <a:extLst>
              <a:ext uri="{FF2B5EF4-FFF2-40B4-BE49-F238E27FC236}">
                <a16:creationId xmlns:a16="http://schemas.microsoft.com/office/drawing/2014/main" id="{CE13BCAA-EF01-7F4C-AFA4-4284091E4A91}"/>
              </a:ext>
            </a:extLst>
          </p:cNvPr>
          <p:cNvSpPr txBox="1">
            <a:spLocks/>
          </p:cNvSpPr>
          <p:nvPr/>
        </p:nvSpPr>
        <p:spPr>
          <a:xfrm>
            <a:off x="3553084" y="2032272"/>
            <a:ext cx="5261131" cy="624622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0"/>
              </a:spcBef>
              <a:buFontTx/>
              <a:buNone/>
            </a:pPr>
            <a:r>
              <a:rPr lang="en" sz="2400" kern="0" dirty="0"/>
              <a:t>Sift through all the risks in the </a:t>
            </a:r>
            <a:r>
              <a:rPr lang="en" sz="2400" dirty="0"/>
              <a:t>project</a:t>
            </a:r>
            <a:endParaRPr lang="en-US" sz="2400" kern="0" dirty="0"/>
          </a:p>
        </p:txBody>
      </p:sp>
      <p:sp>
        <p:nvSpPr>
          <p:cNvPr id="6" name="Shape 76">
            <a:extLst>
              <a:ext uri="{FF2B5EF4-FFF2-40B4-BE49-F238E27FC236}">
                <a16:creationId xmlns:a16="http://schemas.microsoft.com/office/drawing/2014/main" id="{2D1000D5-8551-4042-B82A-4A17C49D4010}"/>
              </a:ext>
            </a:extLst>
          </p:cNvPr>
          <p:cNvSpPr txBox="1">
            <a:spLocks/>
          </p:cNvSpPr>
          <p:nvPr/>
        </p:nvSpPr>
        <p:spPr>
          <a:xfrm>
            <a:off x="3652187" y="3145270"/>
            <a:ext cx="5092700" cy="54356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Font typeface="Roboto"/>
              <a:buNone/>
            </a:pPr>
            <a:r>
              <a:rPr lang="en-US" sz="2400" dirty="0">
                <a:latin typeface="+mn-lt"/>
              </a:rPr>
              <a:t>Review and debate their importance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F0743D-9085-FD41-8D9C-23B1C4DE5465}"/>
              </a:ext>
            </a:extLst>
          </p:cNvPr>
          <p:cNvSpPr/>
          <p:nvPr/>
        </p:nvSpPr>
        <p:spPr>
          <a:xfrm>
            <a:off x="1092199" y="4644936"/>
            <a:ext cx="704327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0"/>
              </a:spcBef>
            </a:pPr>
            <a:r>
              <a:rPr lang="en" dirty="0"/>
              <a:t>What are the</a:t>
            </a:r>
            <a:r>
              <a:rPr lang="en" dirty="0">
                <a:solidFill>
                  <a:schemeClr val="accent5"/>
                </a:solidFill>
              </a:rPr>
              <a:t> </a:t>
            </a:r>
            <a:r>
              <a:rPr lang="en" dirty="0">
                <a:solidFill>
                  <a:srgbClr val="00B050"/>
                </a:solidFill>
              </a:rPr>
              <a:t>top three/four risks </a:t>
            </a:r>
            <a:r>
              <a:rPr lang="en" dirty="0"/>
              <a:t>to be controlled?</a:t>
            </a:r>
          </a:p>
          <a:p>
            <a:pPr lvl="0">
              <a:spcBef>
                <a:spcPts val="0"/>
              </a:spcBef>
            </a:pPr>
            <a:endParaRPr lang="en" dirty="0"/>
          </a:p>
          <a:p>
            <a:pPr lvl="0">
              <a:spcBef>
                <a:spcPts val="0"/>
              </a:spcBef>
            </a:pPr>
            <a:r>
              <a:rPr lang="en" dirty="0"/>
              <a:t>Document in a table.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ABDC8CD-5AD7-2B4D-95AE-6DADB8B36D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39"/>
          <a:stretch/>
        </p:blipFill>
        <p:spPr>
          <a:xfrm>
            <a:off x="548392" y="2084576"/>
            <a:ext cx="2815375" cy="223674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A39A0DD-53CF-C843-A65D-533EE091444E}"/>
              </a:ext>
            </a:extLst>
          </p:cNvPr>
          <p:cNvSpPr/>
          <p:nvPr/>
        </p:nvSpPr>
        <p:spPr>
          <a:xfrm>
            <a:off x="620712" y="4619536"/>
            <a:ext cx="571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0"/>
              </a:spcBef>
            </a:pPr>
            <a:r>
              <a:rPr lang="en" b="1" dirty="0">
                <a:solidFill>
                  <a:srgbClr val="0000FF"/>
                </a:solidFill>
              </a:rPr>
              <a:t>3.</a:t>
            </a:r>
            <a:endParaRPr lang="en-US" b="1" dirty="0">
              <a:solidFill>
                <a:srgbClr val="0000FF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19E6CC-96A7-6C46-90E7-4DA38BF5DB8C}"/>
              </a:ext>
            </a:extLst>
          </p:cNvPr>
          <p:cNvSpPr/>
          <p:nvPr/>
        </p:nvSpPr>
        <p:spPr>
          <a:xfrm>
            <a:off x="2507672" y="1004593"/>
            <a:ext cx="59158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Evaluate probability, impact &amp; priority </a:t>
            </a:r>
          </a:p>
        </p:txBody>
      </p:sp>
    </p:spTree>
    <p:extLst>
      <p:ext uri="{BB962C8B-B14F-4D97-AF65-F5344CB8AC3E}">
        <p14:creationId xmlns:p14="http://schemas.microsoft.com/office/powerpoint/2010/main" val="24894668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2922B-AB30-C24F-A201-02CDB6DBE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Analyze: Risk Register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EF0F1D-8CE4-814D-8632-C4FF7DCE1A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9</a:t>
            </a:fld>
            <a:r>
              <a:rPr lang="en-AU"/>
              <a:t>-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A4C83C-404D-A540-85D0-52BA5732F0B4}"/>
              </a:ext>
            </a:extLst>
          </p:cNvPr>
          <p:cNvSpPr/>
          <p:nvPr/>
        </p:nvSpPr>
        <p:spPr>
          <a:xfrm>
            <a:off x="822688" y="1309620"/>
            <a:ext cx="720645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Tx/>
              <a:buNone/>
            </a:pPr>
            <a:r>
              <a:rPr lang="en-US" dirty="0"/>
              <a:t>Create a risk register to document the controlled risks for your project</a:t>
            </a:r>
            <a:endParaRPr lang="en-US" kern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E038E2A-2F87-4741-9EFC-399F0DCE3C13}"/>
              </a:ext>
            </a:extLst>
          </p:cNvPr>
          <p:cNvSpPr/>
          <p:nvPr/>
        </p:nvSpPr>
        <p:spPr>
          <a:xfrm>
            <a:off x="235959" y="1415816"/>
            <a:ext cx="571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0"/>
              </a:spcBef>
            </a:pPr>
            <a:r>
              <a:rPr lang="en" b="1" dirty="0">
                <a:solidFill>
                  <a:srgbClr val="0000FF"/>
                </a:solidFill>
              </a:rPr>
              <a:t>4.</a:t>
            </a:r>
            <a:endParaRPr lang="en-US" b="1" dirty="0">
              <a:solidFill>
                <a:srgbClr val="0000FF"/>
              </a:solidFill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C7F08CF-8C79-A34D-9B8F-375E2A2C46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4311006"/>
              </p:ext>
            </p:extLst>
          </p:nvPr>
        </p:nvGraphicFramePr>
        <p:xfrm>
          <a:off x="872836" y="2502909"/>
          <a:ext cx="7000875" cy="25923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79288">
                  <a:extLst>
                    <a:ext uri="{9D8B030D-6E8A-4147-A177-3AD203B41FA5}">
                      <a16:colId xmlns:a16="http://schemas.microsoft.com/office/drawing/2014/main" val="109190339"/>
                    </a:ext>
                  </a:extLst>
                </a:gridCol>
                <a:gridCol w="5921587">
                  <a:extLst>
                    <a:ext uri="{9D8B030D-6E8A-4147-A177-3AD203B41FA5}">
                      <a16:colId xmlns:a16="http://schemas.microsoft.com/office/drawing/2014/main" val="3316351707"/>
                    </a:ext>
                  </a:extLst>
                </a:gridCol>
              </a:tblGrid>
              <a:tr h="2680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Id</a:t>
                      </a:r>
                      <a:endParaRPr lang="en-AU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Risk Description</a:t>
                      </a:r>
                      <a:endParaRPr lang="en-AU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9525" marB="0"/>
                </a:tc>
                <a:extLst>
                  <a:ext uri="{0D108BD9-81ED-4DB2-BD59-A6C34878D82A}">
                    <a16:rowId xmlns:a16="http://schemas.microsoft.com/office/drawing/2014/main" val="927906931"/>
                  </a:ext>
                </a:extLst>
              </a:tr>
              <a:tr h="85056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Risk 1</a:t>
                      </a:r>
                      <a:endParaRPr lang="en-AU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endParaRPr lang="en-AU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9525" marB="0"/>
                </a:tc>
                <a:extLst>
                  <a:ext uri="{0D108BD9-81ED-4DB2-BD59-A6C34878D82A}">
                    <a16:rowId xmlns:a16="http://schemas.microsoft.com/office/drawing/2014/main" val="1694153941"/>
                  </a:ext>
                </a:extLst>
              </a:tr>
              <a:tr h="79245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Risk 2`</a:t>
                      </a:r>
                      <a:endParaRPr lang="en-AU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AU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9525" marB="0"/>
                </a:tc>
                <a:extLst>
                  <a:ext uri="{0D108BD9-81ED-4DB2-BD59-A6C34878D82A}">
                    <a16:rowId xmlns:a16="http://schemas.microsoft.com/office/drawing/2014/main" val="646544161"/>
                  </a:ext>
                </a:extLst>
              </a:tr>
              <a:tr h="68138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Risk 3</a:t>
                      </a:r>
                      <a:endParaRPr lang="en-AU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9525" marB="0"/>
                </a:tc>
                <a:tc>
                  <a:txBody>
                    <a:bodyPr/>
                    <a:lstStyle/>
                    <a:p>
                      <a:endParaRPr lang="en-AU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9525" marB="0"/>
                </a:tc>
                <a:extLst>
                  <a:ext uri="{0D108BD9-81ED-4DB2-BD59-A6C34878D82A}">
                    <a16:rowId xmlns:a16="http://schemas.microsoft.com/office/drawing/2014/main" val="257851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5349006"/>
      </p:ext>
    </p:extLst>
  </p:cSld>
  <p:clrMapOvr>
    <a:masterClrMapping/>
  </p:clrMapOvr>
</p:sld>
</file>

<file path=ppt/theme/theme1.xml><?xml version="1.0" encoding="utf-8"?>
<a:theme xmlns:a="http://schemas.openxmlformats.org/drawingml/2006/main" name="UniMelb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13931</TotalTime>
  <Words>673</Words>
  <Application>Microsoft Office PowerPoint</Application>
  <PresentationFormat>On-screen Show (4:3)</PresentationFormat>
  <Paragraphs>186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ＭＳ Ｐゴシック</vt:lpstr>
      <vt:lpstr>Arial</vt:lpstr>
      <vt:lpstr>Calibri</vt:lpstr>
      <vt:lpstr>Cordia New</vt:lpstr>
      <vt:lpstr>Roboto</vt:lpstr>
      <vt:lpstr>Times New Roman</vt:lpstr>
      <vt:lpstr>UniMelb</vt:lpstr>
      <vt:lpstr>SWEN90016  Software Processes &amp; Project Management</vt:lpstr>
      <vt:lpstr>PowerPoint Presentation</vt:lpstr>
      <vt:lpstr> That’s interesting!</vt:lpstr>
      <vt:lpstr>Have you been paying attention?</vt:lpstr>
      <vt:lpstr>Getting Started</vt:lpstr>
      <vt:lpstr>Risk  Management example</vt:lpstr>
      <vt:lpstr>Identify: Brainstorm</vt:lpstr>
      <vt:lpstr>Analyze</vt:lpstr>
      <vt:lpstr>Analyze: Risk Register </vt:lpstr>
      <vt:lpstr>Analyze</vt:lpstr>
      <vt:lpstr>Analyze</vt:lpstr>
      <vt:lpstr>Respond,  Monitor &amp; Control</vt:lpstr>
      <vt:lpstr>Agile Risk Process</vt:lpstr>
      <vt:lpstr>Agile Risk Process</vt:lpstr>
      <vt:lpstr>Control 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Rachelle Bosua</dc:creator>
  <cp:keywords/>
  <dc:description/>
  <cp:lastModifiedBy>Marion Zalk</cp:lastModifiedBy>
  <cp:revision>700</cp:revision>
  <cp:lastPrinted>2018-04-24T03:29:37Z</cp:lastPrinted>
  <dcterms:created xsi:type="dcterms:W3CDTF">2017-03-05T09:26:02Z</dcterms:created>
  <dcterms:modified xsi:type="dcterms:W3CDTF">2019-04-27T23:42:34Z</dcterms:modified>
  <cp:category/>
</cp:coreProperties>
</file>

<file path=docProps/thumbnail.jpeg>
</file>